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73" r:id="rId3"/>
    <p:sldId id="272" r:id="rId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71" d="100"/>
          <a:sy n="171" d="100"/>
        </p:scale>
        <p:origin x="4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ws202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Session 1:</a:t>
            </a:r>
            <a:r>
              <a:rPr lang="en-US" sz="4000" dirty="0"/>
              <a:t> Working with </a:t>
            </a:r>
            <a:r>
              <a:rPr lang="en-US" sz="4000" dirty="0" err="1"/>
              <a:t>PhysiCell</a:t>
            </a:r>
            <a:r>
              <a:rPr lang="en-US" sz="4000" dirty="0"/>
              <a:t>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July 15, 2021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https://github.com/physicell-training/ws2021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5" y="2487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2B09-1B37-C74B-A91E-E0F2940A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2C7C-A435-4F44-BEDF-0D5457D8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list, </a:t>
            </a:r>
            <a:r>
              <a:rPr lang="en-US" dirty="0" err="1"/>
              <a:t>populatei</a:t>
            </a:r>
            <a:r>
              <a:rPr lang="en-US" dirty="0"/>
              <a:t>, compile, run, cleanup, reset</a:t>
            </a:r>
          </a:p>
          <a:p>
            <a:endParaRPr lang="en-US" dirty="0"/>
          </a:p>
          <a:p>
            <a:r>
              <a:rPr lang="en-US" dirty="0"/>
              <a:t>overall </a:t>
            </a:r>
            <a:r>
              <a:rPr lang="en-US"/>
              <a:t>project structure </a:t>
            </a:r>
          </a:p>
        </p:txBody>
      </p:sp>
    </p:spTree>
    <p:extLst>
      <p:ext uri="{BB962C8B-B14F-4D97-AF65-F5344CB8AC3E}">
        <p14:creationId xmlns:p14="http://schemas.microsoft.com/office/powerpoint/2010/main" val="88134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r>
              <a:rPr lang="en-US" dirty="0"/>
              <a:t>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1600549" y="88019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98</Words>
  <Application>Microsoft Macintosh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</vt:lpstr>
      <vt:lpstr>Wingdings</vt:lpstr>
      <vt:lpstr>PhysiCell-Training (v1)</vt:lpstr>
      <vt:lpstr>Session 1: Working with PhysiCell Projects</vt:lpstr>
      <vt:lpstr>PowerPoint Presentation</vt:lpstr>
      <vt:lpstr>Funding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111</cp:revision>
  <cp:lastPrinted>2016-10-13T20:36:44Z</cp:lastPrinted>
  <dcterms:created xsi:type="dcterms:W3CDTF">2017-08-25T15:45:43Z</dcterms:created>
  <dcterms:modified xsi:type="dcterms:W3CDTF">2021-07-15T07:41:45Z</dcterms:modified>
</cp:coreProperties>
</file>