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72" r:id="rId3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40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ws202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Session X: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 smtClean="0"/>
              <a:t>Presenter Name</a:t>
            </a:r>
            <a:endParaRPr lang="en-US" sz="2400" dirty="0"/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 smtClean="0">
                <a:solidFill>
                  <a:srgbClr val="FFC000">
                    <a:lumMod val="50000"/>
                  </a:srgbClr>
                </a:solidFill>
              </a:rPr>
              <a:t>TwitterTag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July </a:t>
            </a:r>
            <a:r>
              <a:rPr lang="en-US" dirty="0"/>
              <a:t>?, </a:t>
            </a:r>
            <a:r>
              <a:rPr lang="en-US" dirty="0" smtClean="0"/>
              <a:t>2021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github.com/physicell-training/ws2021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5" y="24870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 </a:t>
            </a: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 </a:t>
            </a: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500" b="1" dirty="0" smtClean="0"/>
              <a:t>PhysiCell </a:t>
            </a:r>
            <a:r>
              <a:rPr lang="en-US" sz="2500" b="1" dirty="0"/>
              <a:t>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500" b="1" dirty="0"/>
              <a:t>Training </a:t>
            </a:r>
            <a:r>
              <a:rPr lang="en-US" sz="2500" b="1" dirty="0" smtClean="0"/>
              <a:t>Materials</a:t>
            </a:r>
            <a:r>
              <a:rPr lang="en-US" sz="2500" b="1" dirty="0"/>
              <a:t>:</a:t>
            </a:r>
          </a:p>
          <a:p>
            <a:r>
              <a:rPr lang="en-US" dirty="0" smtClean="0"/>
              <a:t>Administrative </a:t>
            </a:r>
            <a:r>
              <a:rPr lang="en-US" dirty="0"/>
              <a:t>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1600549" y="88019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=""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=""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=""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032722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67</Words>
  <Application>Microsoft Office PowerPoint</Application>
  <PresentationFormat>On-screen Show (16:9)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MS PGothic</vt:lpstr>
      <vt:lpstr>Arial</vt:lpstr>
      <vt:lpstr>Calibri</vt:lpstr>
      <vt:lpstr>Courier</vt:lpstr>
      <vt:lpstr>Wingdings</vt:lpstr>
      <vt:lpstr>PhysiCell-Training (v1)</vt:lpstr>
      <vt:lpstr>Session X: Title</vt:lpstr>
      <vt:lpstr>Funding 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104</cp:revision>
  <cp:lastPrinted>2016-10-13T20:36:44Z</cp:lastPrinted>
  <dcterms:created xsi:type="dcterms:W3CDTF">2017-08-25T15:45:43Z</dcterms:created>
  <dcterms:modified xsi:type="dcterms:W3CDTF">2021-07-14T14:03:17Z</dcterms:modified>
</cp:coreProperties>
</file>