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</dgm:pt>
    <dgm:pt modelId="{2421614A-F5EE-4914-B2D7-974A8A6CC824}" type="pres">
      <dgm:prSet presAssocID="{4A7BCF0D-4FFE-4F2F-B27D-1824C725CA4B}" presName="textNode" presStyleLbl="bgShp" presStyleIdx="0" presStyleCnt="3"/>
      <dgm:spPr/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</dgm:pt>
    <dgm:pt modelId="{0F43D085-8E53-41FC-98F0-506978F456C9}" type="pres">
      <dgm:prSet presAssocID="{59B5020B-1AC8-47B8-9EF2-24376FD5E687}" presName="textNode" presStyleLbl="bgShp" presStyleIdx="1" presStyleCnt="3"/>
      <dgm:spPr/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</dgm:pt>
    <dgm:pt modelId="{ED151383-EADA-4507-A147-8BA590D44CD7}" type="pres">
      <dgm:prSet presAssocID="{69CAD96F-2214-437D-976F-BB2FCB1E233B}" presName="textNode" presStyleLbl="bgShp" presStyleIdx="2" presStyleCnt="3"/>
      <dgm:spPr/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BB6-EC6C-4261-9D94-6356ABC60565}" type="doc">
      <dgm:prSet loTypeId="urn:microsoft.com/office/officeart/2005/8/layout/hList7" loCatId="picture" qsTypeId="urn:microsoft.com/office/officeart/2005/8/quickstyle/simple1" qsCatId="simple" csTypeId="urn:microsoft.com/office/officeart/2005/8/colors/accent2_2" csCatId="accent2" phldr="1"/>
      <dgm:spPr/>
    </dgm:pt>
    <dgm:pt modelId="{BC137D29-6210-4B97-9539-A35360D0021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50720936-7407-4591-924D-B2C64752B2C6}" type="parTrans" cxnId="{9DB6BC95-9B04-4CD8-A767-ED57963FD13C}">
      <dgm:prSet/>
      <dgm:spPr/>
      <dgm:t>
        <a:bodyPr/>
        <a:lstStyle/>
        <a:p>
          <a:endParaRPr lang="en-US"/>
        </a:p>
      </dgm:t>
    </dgm:pt>
    <dgm:pt modelId="{C0347A40-B92A-40E7-BAA9-71110648C713}" type="sibTrans" cxnId="{9DB6BC95-9B04-4CD8-A767-ED57963FD13C}">
      <dgm:prSet/>
      <dgm:spPr/>
      <dgm:t>
        <a:bodyPr/>
        <a:lstStyle/>
        <a:p>
          <a:endParaRPr lang="en-US"/>
        </a:p>
      </dgm:t>
    </dgm:pt>
    <dgm:pt modelId="{C3961B21-CC0B-43A8-9403-900B195A8B96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</dgm:t>
    </dgm:pt>
    <dgm:pt modelId="{DC1E9CC9-47A0-47E3-8268-E499165D453D}" type="parTrans" cxnId="{CF5BFF18-8ECE-4E4C-B232-3CB464310B30}">
      <dgm:prSet/>
      <dgm:spPr/>
      <dgm:t>
        <a:bodyPr/>
        <a:lstStyle/>
        <a:p>
          <a:endParaRPr lang="en-US"/>
        </a:p>
      </dgm:t>
    </dgm:pt>
    <dgm:pt modelId="{0DD79A0C-4D5C-4461-8F79-27DCB9243A8F}" type="sibTrans" cxnId="{CF5BFF18-8ECE-4E4C-B232-3CB464310B30}">
      <dgm:prSet/>
      <dgm:spPr/>
      <dgm:t>
        <a:bodyPr/>
        <a:lstStyle/>
        <a:p>
          <a:endParaRPr lang="en-US"/>
        </a:p>
      </dgm:t>
    </dgm:pt>
    <dgm:pt modelId="{D013ABA8-9089-4665-A42D-249009926E2C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</dgm:t>
    </dgm:pt>
    <dgm:pt modelId="{DB909293-70D8-43E5-89E5-C0B9D5CDB3A0}" type="parTrans" cxnId="{090B5F8F-787E-4B35-8B2C-0BFBA6AB5816}">
      <dgm:prSet/>
      <dgm:spPr/>
      <dgm:t>
        <a:bodyPr/>
        <a:lstStyle/>
        <a:p>
          <a:endParaRPr lang="en-US"/>
        </a:p>
      </dgm:t>
    </dgm:pt>
    <dgm:pt modelId="{78CF9897-6EE9-40F6-87E7-F3CAB8F02E28}" type="sibTrans" cxnId="{090B5F8F-787E-4B35-8B2C-0BFBA6AB5816}">
      <dgm:prSet/>
      <dgm:spPr/>
      <dgm:t>
        <a:bodyPr/>
        <a:lstStyle/>
        <a:p>
          <a:endParaRPr lang="en-US"/>
        </a:p>
      </dgm:t>
    </dgm:pt>
    <dgm:pt modelId="{4D546A93-C5F4-4091-94FB-A2FC818F367D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</dgm:t>
    </dgm:pt>
    <dgm:pt modelId="{053C4F8B-15CC-4272-83C8-2FC11E2B0164}" type="parTrans" cxnId="{C37766F2-8900-4721-B39B-CB11B3F4A89B}">
      <dgm:prSet/>
      <dgm:spPr/>
      <dgm:t>
        <a:bodyPr/>
        <a:lstStyle/>
        <a:p>
          <a:endParaRPr lang="en-US"/>
        </a:p>
      </dgm:t>
    </dgm:pt>
    <dgm:pt modelId="{1F366E2A-B066-41FC-A135-E442106AD5CD}" type="sibTrans" cxnId="{C37766F2-8900-4721-B39B-CB11B3F4A89B}">
      <dgm:prSet/>
      <dgm:spPr/>
      <dgm:t>
        <a:bodyPr/>
        <a:lstStyle/>
        <a:p>
          <a:endParaRPr lang="en-US"/>
        </a:p>
      </dgm:t>
    </dgm:pt>
    <dgm:pt modelId="{567D675D-BBB8-4EFC-87EA-396688F784A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</dgm:t>
    </dgm:pt>
    <dgm:pt modelId="{33472658-4F67-4FA0-A48E-BDAFFB5F49A3}" type="parTrans" cxnId="{DDB32276-AC56-496A-AFA8-B94C9E239724}">
      <dgm:prSet/>
      <dgm:spPr/>
      <dgm:t>
        <a:bodyPr/>
        <a:lstStyle/>
        <a:p>
          <a:endParaRPr lang="en-US"/>
        </a:p>
      </dgm:t>
    </dgm:pt>
    <dgm:pt modelId="{2388D0FE-FA61-45BD-AF8D-ECC3D2C3CD25}" type="sibTrans" cxnId="{DDB32276-AC56-496A-AFA8-B94C9E239724}">
      <dgm:prSet/>
      <dgm:spPr/>
      <dgm:t>
        <a:bodyPr/>
        <a:lstStyle/>
        <a:p>
          <a:endParaRPr lang="en-US"/>
        </a:p>
      </dgm:t>
    </dgm:pt>
    <dgm:pt modelId="{56415A6E-7A06-46D2-B86D-5D73ED991F0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</dgm:t>
    </dgm:pt>
    <dgm:pt modelId="{6F1C696F-E1B2-4B14-80E4-D696C940C9AB}" type="parTrans" cxnId="{526DA40D-9DD5-4AFF-82D6-DBEEDC032AC4}">
      <dgm:prSet/>
      <dgm:spPr/>
      <dgm:t>
        <a:bodyPr/>
        <a:lstStyle/>
        <a:p>
          <a:endParaRPr lang="en-US"/>
        </a:p>
      </dgm:t>
    </dgm:pt>
    <dgm:pt modelId="{615D54BC-939A-436F-8F76-16DA1E450950}" type="sibTrans" cxnId="{526DA40D-9DD5-4AFF-82D6-DBEEDC032AC4}">
      <dgm:prSet/>
      <dgm:spPr/>
      <dgm:t>
        <a:bodyPr/>
        <a:lstStyle/>
        <a:p>
          <a:endParaRPr lang="en-US"/>
        </a:p>
      </dgm:t>
    </dgm:pt>
    <dgm:pt modelId="{CFCF7E93-3A99-43A6-9C72-B863D3648448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</dgm:t>
    </dgm:pt>
    <dgm:pt modelId="{5B8759BC-379C-4DDA-9FCD-D98E15823BC1}" type="parTrans" cxnId="{95914BEC-7C4D-497E-A01D-0A39413B1DCC}">
      <dgm:prSet/>
      <dgm:spPr/>
      <dgm:t>
        <a:bodyPr/>
        <a:lstStyle/>
        <a:p>
          <a:endParaRPr lang="en-US"/>
        </a:p>
      </dgm:t>
    </dgm:pt>
    <dgm:pt modelId="{46201059-71D4-454A-86E9-5F4A1A91C452}" type="sibTrans" cxnId="{95914BEC-7C4D-497E-A01D-0A39413B1DCC}">
      <dgm:prSet/>
      <dgm:spPr/>
      <dgm:t>
        <a:bodyPr/>
        <a:lstStyle/>
        <a:p>
          <a:endParaRPr lang="en-US"/>
        </a:p>
      </dgm:t>
    </dgm:pt>
    <dgm:pt modelId="{5294FB70-2B09-4C66-9F65-E14FBBBE5BDF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gm:t>
    </dgm:pt>
    <dgm:pt modelId="{080A8580-7266-4096-8BA7-5702E56045E6}" type="parTrans" cxnId="{39A9A884-5313-4AFF-A69C-63DB6DD1E21A}">
      <dgm:prSet/>
      <dgm:spPr/>
      <dgm:t>
        <a:bodyPr/>
        <a:lstStyle/>
        <a:p>
          <a:endParaRPr lang="en-US"/>
        </a:p>
      </dgm:t>
    </dgm:pt>
    <dgm:pt modelId="{FB586FAF-B96E-418E-B9AF-2FC0F1B224F3}" type="sibTrans" cxnId="{39A9A884-5313-4AFF-A69C-63DB6DD1E21A}">
      <dgm:prSet/>
      <dgm:spPr/>
      <dgm:t>
        <a:bodyPr/>
        <a:lstStyle/>
        <a:p>
          <a:endParaRPr lang="en-US"/>
        </a:p>
      </dgm:t>
    </dgm:pt>
    <dgm:pt modelId="{B0F391BE-9959-4034-8C84-361435FDB819}" type="pres">
      <dgm:prSet presAssocID="{101F3BB6-EC6C-4261-9D94-6356ABC60565}" presName="Name0" presStyleCnt="0">
        <dgm:presLayoutVars>
          <dgm:dir/>
          <dgm:resizeHandles val="exact"/>
        </dgm:presLayoutVars>
      </dgm:prSet>
      <dgm:spPr/>
    </dgm:pt>
    <dgm:pt modelId="{7F050530-865E-4E18-B9A1-40916D198BEC}" type="pres">
      <dgm:prSet presAssocID="{101F3BB6-EC6C-4261-9D94-6356ABC60565}" presName="fgShape" presStyleLbl="fgShp" presStyleIdx="0" presStyleCnt="1" custFlipVert="1" custFlipHor="1" custScaleX="61957" custLinFactNeighborX="-4188" custLinFactNeighborY="-10207"/>
      <dgm:spPr>
        <a:xfrm flipH="1" flipV="1">
          <a:off x="551321" y="3866635"/>
          <a:ext cx="1780807" cy="739140"/>
        </a:xfrm>
        <a:prstGeom prst="leftRightArrow">
          <a:avLst/>
        </a:prstGeom>
        <a:noFill/>
        <a:ln w="25400" cap="flat" cmpd="sng" algn="ctr">
          <a:noFill/>
          <a:prstDash val="solid"/>
        </a:ln>
        <a:effectLst/>
      </dgm:spPr>
    </dgm:pt>
    <dgm:pt modelId="{264960F4-A0B0-43D5-B68D-EFDE9ABD0A10}" type="pres">
      <dgm:prSet presAssocID="{101F3BB6-EC6C-4261-9D94-6356ABC60565}" presName="linComp" presStyleCnt="0"/>
      <dgm:spPr/>
    </dgm:pt>
    <dgm:pt modelId="{703F95AC-CBF9-4882-9A9F-9B7BC7FC4DD5}" type="pres">
      <dgm:prSet presAssocID="{BC137D29-6210-4B97-9539-A35360D00214}" presName="compNode" presStyleCnt="0"/>
      <dgm:spPr/>
    </dgm:pt>
    <dgm:pt modelId="{FD4217EA-E8D6-4DEE-98C1-9971C6A98B81}" type="pres">
      <dgm:prSet presAssocID="{BC137D29-6210-4B97-9539-A35360D00214}" presName="bkgdShape" presStyleLbl="node1" presStyleIdx="0" presStyleCnt="1" custLinFactNeighborX="39024" custLinFactNeighborY="1031"/>
      <dgm:spPr/>
    </dgm:pt>
    <dgm:pt modelId="{8D78C31A-C03C-4E16-B385-B484FE296C49}" type="pres">
      <dgm:prSet presAssocID="{BC137D29-6210-4B97-9539-A35360D00214}" presName="nodeTx" presStyleLbl="node1" presStyleIdx="0" presStyleCnt="1">
        <dgm:presLayoutVars>
          <dgm:bulletEnabled val="1"/>
        </dgm:presLayoutVars>
      </dgm:prSet>
      <dgm:spPr/>
    </dgm:pt>
    <dgm:pt modelId="{212DDF26-1BF5-4C4B-BE8A-51612AD9E85A}" type="pres">
      <dgm:prSet presAssocID="{BC137D29-6210-4B97-9539-A35360D00214}" presName="invisiNode" presStyleLbl="node1" presStyleIdx="0" presStyleCnt="1"/>
      <dgm:spPr/>
    </dgm:pt>
    <dgm:pt modelId="{CDE5123B-74DB-445D-97DE-A7DFBF1125F7}" type="pres">
      <dgm:prSet presAssocID="{BC137D29-6210-4B97-9539-A35360D00214}" presName="imagNode" presStyleLbl="fgImgPlace1" presStyleIdx="0" presStyleCnt="1" custLinFactNeighborX="-1726" custLinFactNeighborY="-2213"/>
      <dgm:spPr>
        <a:xfrm>
          <a:off x="713332" y="259343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</dgm:ptLst>
  <dgm:cxnLst>
    <dgm:cxn modelId="{526DA40D-9DD5-4AFF-82D6-DBEEDC032AC4}" srcId="{BC137D29-6210-4B97-9539-A35360D00214}" destId="{56415A6E-7A06-46D2-B86D-5D73ED991F04}" srcOrd="4" destOrd="0" parTransId="{6F1C696F-E1B2-4B14-80E4-D696C940C9AB}" sibTransId="{615D54BC-939A-436F-8F76-16DA1E450950}"/>
    <dgm:cxn modelId="{CF5BFF18-8ECE-4E4C-B232-3CB464310B30}" srcId="{BC137D29-6210-4B97-9539-A35360D00214}" destId="{C3961B21-CC0B-43A8-9403-900B195A8B96}" srcOrd="0" destOrd="0" parTransId="{DC1E9CC9-47A0-47E3-8268-E499165D453D}" sibTransId="{0DD79A0C-4D5C-4461-8F79-27DCB9243A8F}"/>
    <dgm:cxn modelId="{8F11C221-69E5-4ECD-91B2-6097E6A79E08}" type="presOf" srcId="{101F3BB6-EC6C-4261-9D94-6356ABC60565}" destId="{B0F391BE-9959-4034-8C84-361435FDB819}" srcOrd="0" destOrd="0" presId="urn:microsoft.com/office/officeart/2005/8/layout/hList7"/>
    <dgm:cxn modelId="{AC8ACE6C-276B-4475-B8B1-013B9E6D96E8}" type="presOf" srcId="{5294FB70-2B09-4C66-9F65-E14FBBBE5BDF}" destId="{8D78C31A-C03C-4E16-B385-B484FE296C49}" srcOrd="1" destOrd="7" presId="urn:microsoft.com/office/officeart/2005/8/layout/hList7"/>
    <dgm:cxn modelId="{DDB32276-AC56-496A-AFA8-B94C9E239724}" srcId="{BC137D29-6210-4B97-9539-A35360D00214}" destId="{567D675D-BBB8-4EFC-87EA-396688F784A4}" srcOrd="3" destOrd="0" parTransId="{33472658-4F67-4FA0-A48E-BDAFFB5F49A3}" sibTransId="{2388D0FE-FA61-45BD-AF8D-ECC3D2C3CD25}"/>
    <dgm:cxn modelId="{2E9F7E76-F99A-412D-AD9B-26B369F74328}" type="presOf" srcId="{567D675D-BBB8-4EFC-87EA-396688F784A4}" destId="{8D78C31A-C03C-4E16-B385-B484FE296C49}" srcOrd="1" destOrd="4" presId="urn:microsoft.com/office/officeart/2005/8/layout/hList7"/>
    <dgm:cxn modelId="{F3D1F37F-0EAE-4458-AB45-8732CB0D5144}" type="presOf" srcId="{C3961B21-CC0B-43A8-9403-900B195A8B96}" destId="{8D78C31A-C03C-4E16-B385-B484FE296C49}" srcOrd="1" destOrd="1" presId="urn:microsoft.com/office/officeart/2005/8/layout/hList7"/>
    <dgm:cxn modelId="{39A9A884-5313-4AFF-A69C-63DB6DD1E21A}" srcId="{BC137D29-6210-4B97-9539-A35360D00214}" destId="{5294FB70-2B09-4C66-9F65-E14FBBBE5BDF}" srcOrd="6" destOrd="0" parTransId="{080A8580-7266-4096-8BA7-5702E56045E6}" sibTransId="{FB586FAF-B96E-418E-B9AF-2FC0F1B224F3}"/>
    <dgm:cxn modelId="{090B5F8F-787E-4B35-8B2C-0BFBA6AB5816}" srcId="{BC137D29-6210-4B97-9539-A35360D00214}" destId="{D013ABA8-9089-4665-A42D-249009926E2C}" srcOrd="1" destOrd="0" parTransId="{DB909293-70D8-43E5-89E5-C0B9D5CDB3A0}" sibTransId="{78CF9897-6EE9-40F6-87E7-F3CAB8F02E28}"/>
    <dgm:cxn modelId="{88A87A93-9617-4EB4-B858-7B34B70BC1E3}" type="presOf" srcId="{4D546A93-C5F4-4091-94FB-A2FC818F367D}" destId="{FD4217EA-E8D6-4DEE-98C1-9971C6A98B81}" srcOrd="0" destOrd="3" presId="urn:microsoft.com/office/officeart/2005/8/layout/hList7"/>
    <dgm:cxn modelId="{9DB6BC95-9B04-4CD8-A767-ED57963FD13C}" srcId="{101F3BB6-EC6C-4261-9D94-6356ABC60565}" destId="{BC137D29-6210-4B97-9539-A35360D00214}" srcOrd="0" destOrd="0" parTransId="{50720936-7407-4591-924D-B2C64752B2C6}" sibTransId="{C0347A40-B92A-40E7-BAA9-71110648C713}"/>
    <dgm:cxn modelId="{E998689B-463D-41E3-A00A-977840494413}" type="presOf" srcId="{5294FB70-2B09-4C66-9F65-E14FBBBE5BDF}" destId="{FD4217EA-E8D6-4DEE-98C1-9971C6A98B81}" srcOrd="0" destOrd="7" presId="urn:microsoft.com/office/officeart/2005/8/layout/hList7"/>
    <dgm:cxn modelId="{CB5D039F-1ADA-42BA-A157-0136269974DA}" type="presOf" srcId="{BC137D29-6210-4B97-9539-A35360D00214}" destId="{8D78C31A-C03C-4E16-B385-B484FE296C49}" srcOrd="1" destOrd="0" presId="urn:microsoft.com/office/officeart/2005/8/layout/hList7"/>
    <dgm:cxn modelId="{FA71989F-B0AF-45C0-88F0-510A0F82FE32}" type="presOf" srcId="{56415A6E-7A06-46D2-B86D-5D73ED991F04}" destId="{8D78C31A-C03C-4E16-B385-B484FE296C49}" srcOrd="1" destOrd="5" presId="urn:microsoft.com/office/officeart/2005/8/layout/hList7"/>
    <dgm:cxn modelId="{AC24EFA1-627C-4F70-BBF3-9B3B8A739682}" type="presOf" srcId="{CFCF7E93-3A99-43A6-9C72-B863D3648448}" destId="{8D78C31A-C03C-4E16-B385-B484FE296C49}" srcOrd="1" destOrd="6" presId="urn:microsoft.com/office/officeart/2005/8/layout/hList7"/>
    <dgm:cxn modelId="{71F523AA-0651-4856-9997-EEE4A3823CA0}" type="presOf" srcId="{56415A6E-7A06-46D2-B86D-5D73ED991F04}" destId="{FD4217EA-E8D6-4DEE-98C1-9971C6A98B81}" srcOrd="0" destOrd="5" presId="urn:microsoft.com/office/officeart/2005/8/layout/hList7"/>
    <dgm:cxn modelId="{DDA279AB-2925-446C-92B8-9E6F05D323ED}" type="presOf" srcId="{BC137D29-6210-4B97-9539-A35360D00214}" destId="{FD4217EA-E8D6-4DEE-98C1-9971C6A98B81}" srcOrd="0" destOrd="0" presId="urn:microsoft.com/office/officeart/2005/8/layout/hList7"/>
    <dgm:cxn modelId="{09A1A8BB-5E36-4926-91E9-3853A49D66A3}" type="presOf" srcId="{567D675D-BBB8-4EFC-87EA-396688F784A4}" destId="{FD4217EA-E8D6-4DEE-98C1-9971C6A98B81}" srcOrd="0" destOrd="4" presId="urn:microsoft.com/office/officeart/2005/8/layout/hList7"/>
    <dgm:cxn modelId="{15778CBD-214B-4F61-A925-8519CE077B37}" type="presOf" srcId="{D013ABA8-9089-4665-A42D-249009926E2C}" destId="{FD4217EA-E8D6-4DEE-98C1-9971C6A98B81}" srcOrd="0" destOrd="2" presId="urn:microsoft.com/office/officeart/2005/8/layout/hList7"/>
    <dgm:cxn modelId="{187428D1-10A9-4119-B301-5BAFFBAB7F6F}" type="presOf" srcId="{C3961B21-CC0B-43A8-9403-900B195A8B96}" destId="{FD4217EA-E8D6-4DEE-98C1-9971C6A98B81}" srcOrd="0" destOrd="1" presId="urn:microsoft.com/office/officeart/2005/8/layout/hList7"/>
    <dgm:cxn modelId="{9C0E4AD5-53FD-4C33-B798-CFA3A1DBA228}" type="presOf" srcId="{4D546A93-C5F4-4091-94FB-A2FC818F367D}" destId="{8D78C31A-C03C-4E16-B385-B484FE296C49}" srcOrd="1" destOrd="3" presId="urn:microsoft.com/office/officeart/2005/8/layout/hList7"/>
    <dgm:cxn modelId="{41CE1ADF-3AEB-418E-832C-DB92259EFEBF}" type="presOf" srcId="{CFCF7E93-3A99-43A6-9C72-B863D3648448}" destId="{FD4217EA-E8D6-4DEE-98C1-9971C6A98B81}" srcOrd="0" destOrd="6" presId="urn:microsoft.com/office/officeart/2005/8/layout/hList7"/>
    <dgm:cxn modelId="{95914BEC-7C4D-497E-A01D-0A39413B1DCC}" srcId="{BC137D29-6210-4B97-9539-A35360D00214}" destId="{CFCF7E93-3A99-43A6-9C72-B863D3648448}" srcOrd="5" destOrd="0" parTransId="{5B8759BC-379C-4DDA-9FCD-D98E15823BC1}" sibTransId="{46201059-71D4-454A-86E9-5F4A1A91C452}"/>
    <dgm:cxn modelId="{C37766F2-8900-4721-B39B-CB11B3F4A89B}" srcId="{BC137D29-6210-4B97-9539-A35360D00214}" destId="{4D546A93-C5F4-4091-94FB-A2FC818F367D}" srcOrd="2" destOrd="0" parTransId="{053C4F8B-15CC-4272-83C8-2FC11E2B0164}" sibTransId="{1F366E2A-B066-41FC-A135-E442106AD5CD}"/>
    <dgm:cxn modelId="{E4A909FA-9E20-4A3F-A100-B25FAD734B6E}" type="presOf" srcId="{D013ABA8-9089-4665-A42D-249009926E2C}" destId="{8D78C31A-C03C-4E16-B385-B484FE296C49}" srcOrd="1" destOrd="2" presId="urn:microsoft.com/office/officeart/2005/8/layout/hList7"/>
    <dgm:cxn modelId="{03761C99-6878-473E-80E2-2351A29CE9E3}" type="presParOf" srcId="{B0F391BE-9959-4034-8C84-361435FDB819}" destId="{7F050530-865E-4E18-B9A1-40916D198BEC}" srcOrd="0" destOrd="0" presId="urn:microsoft.com/office/officeart/2005/8/layout/hList7"/>
    <dgm:cxn modelId="{76CDCD95-9F23-4CDB-94A3-80B9AA7FAF27}" type="presParOf" srcId="{B0F391BE-9959-4034-8C84-361435FDB819}" destId="{264960F4-A0B0-43D5-B68D-EFDE9ABD0A10}" srcOrd="1" destOrd="0" presId="urn:microsoft.com/office/officeart/2005/8/layout/hList7"/>
    <dgm:cxn modelId="{9214BD15-846A-43B3-9169-8CCC37B204B9}" type="presParOf" srcId="{264960F4-A0B0-43D5-B68D-EFDE9ABD0A10}" destId="{703F95AC-CBF9-4882-9A9F-9B7BC7FC4DD5}" srcOrd="0" destOrd="0" presId="urn:microsoft.com/office/officeart/2005/8/layout/hList7"/>
    <dgm:cxn modelId="{0411298A-E348-4183-BA57-D093ADEDB0BC}" type="presParOf" srcId="{703F95AC-CBF9-4882-9A9F-9B7BC7FC4DD5}" destId="{FD4217EA-E8D6-4DEE-98C1-9971C6A98B81}" srcOrd="0" destOrd="0" presId="urn:microsoft.com/office/officeart/2005/8/layout/hList7"/>
    <dgm:cxn modelId="{B2763454-63D8-4ECB-9B7E-3991E43D324F}" type="presParOf" srcId="{703F95AC-CBF9-4882-9A9F-9B7BC7FC4DD5}" destId="{8D78C31A-C03C-4E16-B385-B484FE296C49}" srcOrd="1" destOrd="0" presId="urn:microsoft.com/office/officeart/2005/8/layout/hList7"/>
    <dgm:cxn modelId="{A095B5BE-B4DC-462B-801D-6528893CD074}" type="presParOf" srcId="{703F95AC-CBF9-4882-9A9F-9B7BC7FC4DD5}" destId="{212DDF26-1BF5-4C4B-BE8A-51612AD9E85A}" srcOrd="2" destOrd="0" presId="urn:microsoft.com/office/officeart/2005/8/layout/hList7"/>
    <dgm:cxn modelId="{E964596F-866D-4F6E-B1C7-503A12DBF773}" type="presParOf" srcId="{703F95AC-CBF9-4882-9A9F-9B7BC7FC4DD5}" destId="{CDE5123B-74DB-445D-97DE-A7DFBF1125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sp:txBody>
      <dsp:txXfrm>
        <a:off x="3856339" y="3000977"/>
        <a:ext cx="1351419" cy="26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217EA-E8D6-4DEE-98C1-9971C6A98B81}">
      <dsp:nvSpPr>
        <dsp:cNvPr id="0" name=""/>
        <dsp:cNvSpPr/>
      </dsp:nvSpPr>
      <dsp:spPr>
        <a:xfrm>
          <a:off x="0" y="0"/>
          <a:ext cx="2083724" cy="361950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sp:txBody>
      <dsp:txXfrm>
        <a:off x="42405" y="1490205"/>
        <a:ext cx="1998914" cy="1362990"/>
      </dsp:txXfrm>
    </dsp:sp>
    <dsp:sp modelId="{CDE5123B-74DB-445D-97DE-A7DFBF1125F7}">
      <dsp:nvSpPr>
        <dsp:cNvPr id="0" name=""/>
        <dsp:cNvSpPr/>
      </dsp:nvSpPr>
      <dsp:spPr>
        <a:xfrm>
          <a:off x="418411" y="190496"/>
          <a:ext cx="1205293" cy="120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0530-865E-4E18-B9A1-40916D198BEC}">
      <dsp:nvSpPr>
        <dsp:cNvPr id="0" name=""/>
        <dsp:cNvSpPr/>
      </dsp:nvSpPr>
      <dsp:spPr>
        <a:xfrm flipH="1" flipV="1">
          <a:off x="367711" y="2840183"/>
          <a:ext cx="1187731" cy="542925"/>
        </a:xfrm>
        <a:prstGeom prst="leftRightArrow">
          <a:avLst/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1-Welcome-to-train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1-What-you-ne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x: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https://github.com/physicell-training/01-Welcome-to-training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notes, and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to write "no extra notes"</a:t>
            </a:r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2 (Title… 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https://github.com/physicell-training/01-What-you-need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2 (Title …)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https://github.com/physicell-training/01-What-you-need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2 (Title …)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https://github.com/physicell-training/01-What-you-need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materials: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46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878156" y="64007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6ABC1A-F6C7-794A-A2B2-E444714D2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3530138" y="735702"/>
          <a:ext cx="20837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CE49DC-D701-9A4F-A4DA-E0687C0A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actively move through their environment by motility. </a:t>
            </a:r>
          </a:p>
          <a:p>
            <a:r>
              <a:rPr lang="en-US" dirty="0"/>
              <a:t>Mathematically, this is often modeled as a biased Random walk. </a:t>
            </a:r>
          </a:p>
          <a:p>
            <a:r>
              <a:rPr lang="en-US" dirty="0"/>
              <a:t>Cells may …. </a:t>
            </a:r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bias direction: </a:t>
            </a:r>
            <a:r>
              <a:rPr lang="en-US" dirty="0"/>
              <a:t>plain English description</a:t>
            </a:r>
            <a:endParaRPr lang="en-US" b="1" dirty="0"/>
          </a:p>
          <a:p>
            <a:r>
              <a:rPr lang="en-US" b="1" dirty="0" err="1"/>
              <a:t>Migratation</a:t>
            </a:r>
            <a:r>
              <a:rPr lang="en-US" b="1" dirty="0"/>
              <a:t> bias: </a:t>
            </a:r>
            <a:r>
              <a:rPr lang="en-US" dirty="0"/>
              <a:t>plain English description … </a:t>
            </a:r>
            <a:endParaRPr lang="en-US" b="1" dirty="0"/>
          </a:p>
          <a:p>
            <a:r>
              <a:rPr lang="en-US" b="1" dirty="0"/>
              <a:t>Migration speed</a:t>
            </a:r>
          </a:p>
          <a:p>
            <a:r>
              <a:rPr lang="en-US" b="1" dirty="0"/>
              <a:t>(Mean) persistence time</a:t>
            </a:r>
          </a:p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cells change motility direction</a:t>
            </a:r>
          </a:p>
          <a:p>
            <a:endParaRPr lang="en-US" dirty="0"/>
          </a:p>
          <a:p>
            <a:r>
              <a:rPr lang="en-US" dirty="0"/>
              <a:t>How motility direction is chosen 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</a:p>
          <a:p>
            <a:endParaRPr lang="en-US" dirty="0"/>
          </a:p>
          <a:p>
            <a:r>
              <a:rPr lang="en-US" dirty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</a:t>
            </a:r>
            <a:r>
              <a:rPr lang="en-US" dirty="0" err="1"/>
              <a:t>nanoHUB</a:t>
            </a:r>
            <a:r>
              <a:rPr lang="en-US" dirty="0"/>
              <a:t> app for this. </a:t>
            </a:r>
          </a:p>
          <a:p>
            <a:r>
              <a:rPr lang="en-US" dirty="0"/>
              <a:t>Hyperlink and QR code. </a:t>
            </a:r>
          </a:p>
          <a:p>
            <a:r>
              <a:rPr lang="en-US" dirty="0"/>
              <a:t>Any special instructions. (We'll do a generic "how to use a </a:t>
            </a:r>
            <a:r>
              <a:rPr lang="en-US" dirty="0" err="1"/>
              <a:t>nanoHUB</a:t>
            </a:r>
            <a:r>
              <a:rPr lang="en-US" dirty="0"/>
              <a:t> app" in another slide deck.) </a:t>
            </a:r>
          </a:p>
          <a:p>
            <a:r>
              <a:rPr lang="en-US" dirty="0"/>
              <a:t>Show a screenshot or two, and a sample output.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443</Words>
  <Application>Microsoft Office PowerPoint</Application>
  <PresentationFormat>On-screen Show (16:9)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Wingdings</vt:lpstr>
      <vt:lpstr>PhysiCell-Training (v1)</vt:lpstr>
      <vt:lpstr>Lesson x: Module title</vt:lpstr>
      <vt:lpstr>Context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93</cp:revision>
  <cp:lastPrinted>2016-10-13T20:36:44Z</cp:lastPrinted>
  <dcterms:created xsi:type="dcterms:W3CDTF">2017-08-25T15:45:43Z</dcterms:created>
  <dcterms:modified xsi:type="dcterms:W3CDTF">2019-11-25T02:50:33Z</dcterms:modified>
</cp:coreProperties>
</file>