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274" r:id="rId3"/>
    <p:sldId id="276" r:id="rId4"/>
    <p:sldId id="278" r:id="rId5"/>
    <p:sldId id="279" r:id="rId6"/>
    <p:sldId id="280" r:id="rId7"/>
    <p:sldId id="272" r:id="rId8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605" autoAdjust="0"/>
    <p:restoredTop sz="72320" autoAdjust="0"/>
  </p:normalViewPr>
  <p:slideViewPr>
    <p:cSldViewPr snapToGrid="0" snapToObjects="1" showGuides="1">
      <p:cViewPr varScale="1">
        <p:scale>
          <a:sx n="159" d="100"/>
          <a:sy n="159" d="100"/>
        </p:scale>
        <p:origin x="936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7/27/2022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56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  <a:tab pos="1828800" algn="l"/>
                <a:tab pos="2055813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physicell-training/ws2022" TargetMode="Externa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Team Time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400" dirty="0"/>
              <a:t>Paul Macklin, Ph.D.</a:t>
            </a:r>
          </a:p>
          <a:p>
            <a:pPr lvl="0">
              <a:spcBef>
                <a:spcPts val="0"/>
              </a:spcBef>
            </a:pPr>
            <a:r>
              <a:rPr lang="en-US" sz="1800">
                <a:solidFill>
                  <a:srgbClr val="FFC000">
                    <a:lumMod val="50000"/>
                  </a:srgbClr>
                </a:solidFill>
              </a:rPr>
              <a:t>@MathCancer</a:t>
            </a:r>
            <a:endParaRPr lang="en-US" sz="1800" dirty="0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July 27, 2022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A9F9A07-77A4-EC51-A8A3-AC13ACF18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5633" y="3023604"/>
            <a:ext cx="228600" cy="228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F9F52F-A552-5A2D-4D8E-1EE88A50C76D}"/>
              </a:ext>
            </a:extLst>
          </p:cNvPr>
          <p:cNvSpPr txBox="1"/>
          <p:nvPr/>
        </p:nvSpPr>
        <p:spPr>
          <a:xfrm>
            <a:off x="134695" y="57090"/>
            <a:ext cx="3324628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Slides, videos, links and more:</a:t>
            </a:r>
          </a:p>
          <a:p>
            <a:r>
              <a:rPr lang="en-US" dirty="0">
                <a:hlinkClick r:id="rId5"/>
              </a:rPr>
              <a:t>https://github.com/physicell-training/ws2022</a:t>
            </a:r>
            <a:endParaRPr lang="en-US" dirty="0"/>
          </a:p>
        </p:txBody>
      </p:sp>
      <p:pic>
        <p:nvPicPr>
          <p:cNvPr id="19" name="Picture 18">
            <a:hlinkClick r:id="rId5"/>
            <a:extLst>
              <a:ext uri="{FF2B5EF4-FFF2-40B4-BE49-F238E27FC236}">
                <a16:creationId xmlns:a16="http://schemas.microsoft.com/office/drawing/2014/main" id="{6B3946E9-D472-BCB1-8B47-95B742F21D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" y="2487168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refining your idea into a concrete plan</a:t>
            </a:r>
          </a:p>
          <a:p>
            <a:endParaRPr lang="en-US" dirty="0"/>
          </a:p>
          <a:p>
            <a:r>
              <a:rPr lang="en-US" dirty="0"/>
              <a:t>Identify a preliminary result</a:t>
            </a:r>
          </a:p>
          <a:p>
            <a:endParaRPr lang="en-US" dirty="0"/>
          </a:p>
          <a:p>
            <a:r>
              <a:rPr lang="en-US" dirty="0"/>
              <a:t>Prepare for cross-pollination and feedback</a:t>
            </a:r>
          </a:p>
          <a:p>
            <a:endParaRPr lang="en-US" dirty="0"/>
          </a:p>
          <a:p>
            <a:r>
              <a:rPr lang="en-US" dirty="0"/>
              <a:t>Specific goal for this session: prepare 5 minute mini report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1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report: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Project title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Team members and key expertise / resources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Scientific or Engineering Question to be addressed 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hypotheses and/or assumptions (and/or background)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2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report: Part 2 (model option)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Overall modeling approach: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effectLst/>
              </a:rPr>
              <a:t>"must have" versus "nice to have" for all the below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Microenvironment 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Cell definitions (and key points on key phenotype)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 cell data (as needed):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 parameters (as needed)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Important custom cell rules / functions: 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Initial cell placement 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Cell coloring (as needed)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 addons or functions needed outside the standard workflow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5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7745-14B3-BDF7-EB1F-BF50BA53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report: Part 2 (tool option)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DE9A-650D-8E8B-544B-E47C7070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Overall description and design: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does it do? 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Core “must have” features 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“Nice to have” features 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 source software to leverage </a:t>
            </a:r>
            <a:r>
              <a:rPr lang="en-US" sz="1800" i="1" dirty="0">
                <a:solidFill>
                  <a:srgbClr val="000000"/>
                </a:solidFill>
                <a:latin typeface="Arial" panose="020B0604020202020204" pitchFamily="34" charset="0"/>
              </a:rPr>
              <a:t>(considering cross-platform </a:t>
            </a:r>
            <a:r>
              <a:rPr lang="en-US" sz="1800" i="1">
                <a:solidFill>
                  <a:srgbClr val="000000"/>
                </a:solidFill>
                <a:latin typeface="Arial" panose="020B0604020202020204" pitchFamily="34" charset="0"/>
              </a:rPr>
              <a:t>and license restrictions) 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How/where does it interface with 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PhysiCell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inputs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outputs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unit tests  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Other thoughts /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6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8F15-A2EE-51FF-63F0-957AFD57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report: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72755-7472-DAE0-903E-09BE77B84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Fast preliminary result or prototype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Describe a first step you can reach by 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Thursday afternoon 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present to the group.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initial tests can you use to know it’s working?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Any challenges foreseen for the preliminary result? 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Expected impact / use of your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5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r>
              <a:rPr lang="en-US" dirty="0"/>
              <a:t>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1600549" y="88019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7032722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ell-Training (v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</TotalTime>
  <Words>354</Words>
  <Application>Microsoft Office PowerPoint</Application>
  <PresentationFormat>On-screen Show (16:9)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</vt:lpstr>
      <vt:lpstr>Wingdings</vt:lpstr>
      <vt:lpstr>PhysiCell-Training (v1)</vt:lpstr>
      <vt:lpstr>Team Time 1</vt:lpstr>
      <vt:lpstr>Overall Goal</vt:lpstr>
      <vt:lpstr>Mini report: Part 1</vt:lpstr>
      <vt:lpstr>Mini report: Part 2 (model option)</vt:lpstr>
      <vt:lpstr>Mini report: Part 2 (tool option)</vt:lpstr>
      <vt:lpstr>Mini report: Part 3</vt:lpstr>
      <vt:lpstr>Funding 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Macklin, Paul</cp:lastModifiedBy>
  <cp:revision>187</cp:revision>
  <cp:lastPrinted>2016-10-13T20:36:44Z</cp:lastPrinted>
  <dcterms:created xsi:type="dcterms:W3CDTF">2017-08-25T15:45:43Z</dcterms:created>
  <dcterms:modified xsi:type="dcterms:W3CDTF">2022-07-27T19:54:07Z</dcterms:modified>
</cp:coreProperties>
</file>