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3" r:id="rId2"/>
    <p:sldId id="277" r:id="rId3"/>
    <p:sldId id="275" r:id="rId4"/>
    <p:sldId id="278" r:id="rId5"/>
    <p:sldId id="280" r:id="rId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72320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5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bin.com/6cazr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here. </a:t>
            </a:r>
          </a:p>
        </p:txBody>
      </p:sp>
    </p:spTree>
    <p:extLst>
      <p:ext uri="{BB962C8B-B14F-4D97-AF65-F5344CB8AC3E}">
        <p14:creationId xmlns:p14="http://schemas.microsoft.com/office/powerpoint/2010/main" val="37680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idea </a:t>
            </a:r>
          </a:p>
          <a:p>
            <a:pPr lvl="1"/>
            <a:r>
              <a:rPr lang="en-US" dirty="0"/>
              <a:t>idea </a:t>
            </a:r>
          </a:p>
          <a:p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idea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or hobbies here. </a:t>
            </a:r>
          </a:p>
        </p:txBody>
      </p:sp>
    </p:spTree>
    <p:extLst>
      <p:ext uri="{BB962C8B-B14F-4D97-AF65-F5344CB8AC3E}">
        <p14:creationId xmlns:p14="http://schemas.microsoft.com/office/powerpoint/2010/main" val="9002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9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Macklin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Mathematician with training in mathematical biology and computational mathematics. </a:t>
            </a:r>
          </a:p>
          <a:p>
            <a:pPr lvl="1"/>
            <a:r>
              <a:rPr lang="en-US" dirty="0"/>
              <a:t>Associate Dean of Undergraduate Education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Agent-based modeling</a:t>
            </a:r>
          </a:p>
          <a:p>
            <a:pPr lvl="1"/>
            <a:r>
              <a:rPr lang="en-US" dirty="0"/>
              <a:t>open source and team science</a:t>
            </a:r>
          </a:p>
          <a:p>
            <a:pPr lvl="1"/>
            <a:r>
              <a:rPr lang="en-US" dirty="0"/>
              <a:t>cancer simulations</a:t>
            </a:r>
          </a:p>
          <a:p>
            <a:pPr lvl="1"/>
            <a:r>
              <a:rPr lang="en-US" dirty="0"/>
              <a:t>Immunology / infectious diseases</a:t>
            </a:r>
          </a:p>
          <a:p>
            <a:pPr lvl="1"/>
            <a:r>
              <a:rPr lang="en-US" dirty="0"/>
              <a:t>Integration of research and education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34281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4510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Paul Macklin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731521"/>
            <a:ext cx="5718875" cy="374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 fluid flow, couple to cell volume changes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endParaRPr lang="en-US" b="1" dirty="0"/>
          </a:p>
          <a:p>
            <a:pPr lvl="1"/>
            <a:r>
              <a:rPr lang="en-US" dirty="0"/>
              <a:t>Standardized interface for reinforcement learning</a:t>
            </a:r>
          </a:p>
          <a:p>
            <a:pPr lvl="1"/>
            <a:r>
              <a:rPr lang="en-US" dirty="0"/>
              <a:t>Interface with </a:t>
            </a:r>
            <a:r>
              <a:rPr lang="en-US" dirty="0" err="1"/>
              <a:t>FEBio</a:t>
            </a:r>
            <a:r>
              <a:rPr lang="en-US" dirty="0"/>
              <a:t> for finite element support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Astrophotography, especially nebulas.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90C8-6F69-3F26-E537-147A78AACC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076" y="93221"/>
            <a:ext cx="2468388" cy="4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5B236-C117-4715-372B-50EFBE50B498}"/>
              </a:ext>
            </a:extLst>
          </p:cNvPr>
          <p:cNvSpPr txBox="1"/>
          <p:nvPr/>
        </p:nvSpPr>
        <p:spPr>
          <a:xfrm>
            <a:off x="6594359" y="4066376"/>
            <a:ext cx="22538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California Nebula, 3-panel mosaic</a:t>
            </a:r>
          </a:p>
          <a:p>
            <a:r>
              <a:rPr lang="en-US" sz="1100" dirty="0">
                <a:hlinkClick r:id="rId3"/>
              </a:rPr>
              <a:t>https://www.astrobin.com/6cazro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27069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170</Words>
  <Application>Microsoft Macintosh PowerPoint</Application>
  <PresentationFormat>On-screen Show (16:9)</PresentationFormat>
  <Paragraphs>41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Wingdings</vt:lpstr>
      <vt:lpstr>PhysiCell-Training (v1)</vt:lpstr>
      <vt:lpstr>Your Name Here</vt:lpstr>
      <vt:lpstr>Your Name Here</vt:lpstr>
      <vt:lpstr>Example</vt:lpstr>
      <vt:lpstr>Paul Macklin</vt:lpstr>
      <vt:lpstr>Paul Macklin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132</cp:revision>
  <cp:lastPrinted>2016-10-13T20:36:44Z</cp:lastPrinted>
  <dcterms:created xsi:type="dcterms:W3CDTF">2017-08-25T15:45:43Z</dcterms:created>
  <dcterms:modified xsi:type="dcterms:W3CDTF">2023-07-11T02:22:06Z</dcterms:modified>
</cp:coreProperties>
</file>