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85" r:id="rId3"/>
    <p:sldId id="274" r:id="rId4"/>
    <p:sldId id="276" r:id="rId5"/>
    <p:sldId id="278" r:id="rId6"/>
    <p:sldId id="279" r:id="rId7"/>
    <p:sldId id="280" r:id="rId8"/>
    <p:sldId id="272" r:id="rId9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72381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26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physicell-training/ws2022" TargetMode="Externa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hyperlink" Target="https://github.com/physicell-training/ws20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Time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>
                <a:solidFill>
                  <a:srgbClr val="FFC000">
                    <a:lumMod val="50000"/>
                  </a:srgbClr>
                </a:solidFill>
              </a:rPr>
              <a:t>@MathCancer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27,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9F9A07-77A4-EC51-A8A3-AC13ACF1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F9F52F-A552-5A2D-4D8E-1EE88A50C76D}"/>
              </a:ext>
            </a:extLst>
          </p:cNvPr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5"/>
              </a:rPr>
              <a:t>https://github.com/physicell-training/ws2022</a:t>
            </a:r>
            <a:endParaRPr lang="en-US" dirty="0"/>
          </a:p>
        </p:txBody>
      </p:sp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6B3946E9-D472-BCB1-8B47-95B742F21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" y="248716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Team Time 1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828800" y="2663796"/>
            <a:ext cx="5486400" cy="54864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3950040"/>
            <a:ext cx="5486400" cy="365760"/>
          </a:xfrm>
        </p:spPr>
        <p:txBody>
          <a:bodyPr/>
          <a:lstStyle/>
          <a:p>
            <a:r>
              <a:rPr lang="en-US" dirty="0"/>
              <a:t>August 9, 2023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https://github.com/physicell-training/ws2023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880360"/>
            <a:ext cx="1371600" cy="1371600"/>
          </a:xfrm>
          <a:prstGeom prst="rect">
            <a:avLst/>
          </a:prstGeom>
        </p:spPr>
      </p:pic>
      <p:pic>
        <p:nvPicPr>
          <p:cNvPr id="9" name="Picture 8" descr="A qr code with a logo&#10;&#10;Description automatically generated">
            <a:extLst>
              <a:ext uri="{FF2B5EF4-FFF2-40B4-BE49-F238E27FC236}">
                <a16:creationId xmlns:a16="http://schemas.microsoft.com/office/drawing/2014/main" id="{ECC69D69-2E88-D038-4791-9D39A08CC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4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refining your idea into a concrete plan</a:t>
            </a:r>
          </a:p>
          <a:p>
            <a:pPr lvl="1"/>
            <a:endParaRPr lang="en-US" dirty="0"/>
          </a:p>
          <a:p>
            <a:r>
              <a:rPr lang="en-US" dirty="0"/>
              <a:t>Identify a preliminary result</a:t>
            </a:r>
          </a:p>
          <a:p>
            <a:pPr lvl="1"/>
            <a:endParaRPr lang="en-US" dirty="0"/>
          </a:p>
          <a:p>
            <a:r>
              <a:rPr lang="en-US" dirty="0"/>
              <a:t>Prepare for cross-pollination and feedback</a:t>
            </a:r>
          </a:p>
          <a:p>
            <a:pPr lvl="1"/>
            <a:endParaRPr lang="en-US" dirty="0"/>
          </a:p>
          <a:p>
            <a:r>
              <a:rPr lang="en-US" dirty="0"/>
              <a:t>Specific goal for this session: prepare 5-10 minute mini report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title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members and key expertise / resources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Scientific or Engineering Question to be addressed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hypotheses and/or assumptions (and/or background)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2 (model option)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modeling approach: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effectLst/>
              </a:rPr>
              <a:t>"must have" versus "nice to have" for all the below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Microenvironment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Cell definitions (and key points on key phenotype)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 cell data (as needed):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 parameters (as needed)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Important custom cell rules / functions: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 cell placement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Cell coloring (as needed)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 addons or functions needed outside the standard workflow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7745-14B3-BDF7-EB1F-BF50BA53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2 (tool option)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DE9A-650D-8E8B-544B-E47C7070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description and design: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does it do?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“must have” features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“Nice to have” features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 source software to leverage 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(considering cross-platform </a:t>
            </a:r>
            <a:r>
              <a:rPr 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and license restrictions) 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How/where does it interface with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PhysiCell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inputs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outputs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unit tests 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thoughts /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8F15-A2EE-51FF-63F0-957AFD57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report: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2755-7472-DAE0-903E-09BE77B8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 preliminary result or prototype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Describe a first step you can reach by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Thursday afternoon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present to the group.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initial tests can you use to know it’s working?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challenges foreseen for the preliminary result?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Expected impact / use of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r>
              <a:rPr lang="en-US" dirty="0"/>
              <a:t>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382</Words>
  <Application>Microsoft Macintosh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</vt:lpstr>
      <vt:lpstr>Wingdings</vt:lpstr>
      <vt:lpstr>PhysiCell-Training (v1)</vt:lpstr>
      <vt:lpstr>Team Time 1</vt:lpstr>
      <vt:lpstr>Team Time 1</vt:lpstr>
      <vt:lpstr>Overall Goal</vt:lpstr>
      <vt:lpstr>Mini report: Part 1</vt:lpstr>
      <vt:lpstr>Mini report: Part 2 (model option)</vt:lpstr>
      <vt:lpstr>Mini report: Part 2 (tool option)</vt:lpstr>
      <vt:lpstr>Mini report: Part 3</vt:lpstr>
      <vt:lpstr>Funding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190</cp:revision>
  <cp:lastPrinted>2016-10-13T20:36:44Z</cp:lastPrinted>
  <dcterms:created xsi:type="dcterms:W3CDTF">2017-08-25T15:45:43Z</dcterms:created>
  <dcterms:modified xsi:type="dcterms:W3CDTF">2023-08-09T18:20:25Z</dcterms:modified>
</cp:coreProperties>
</file>