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6" r:id="rId2"/>
  </p:sldIdLst>
  <p:sldSz cx="1440021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7"/>
  </p:normalViewPr>
  <p:slideViewPr>
    <p:cSldViewPr snapToGrid="0" snapToObjects="1">
      <p:cViewPr varScale="1">
        <p:scale>
          <a:sx n="69" d="100"/>
          <a:sy n="69" d="100"/>
        </p:scale>
        <p:origin x="1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2A7AB-9439-BB4B-AD65-133C0345E016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77E17-9CC0-2A4D-A217-6DD974C9BFA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8021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1pPr>
    <a:lvl2pPr marL="380052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2pPr>
    <a:lvl3pPr marL="760104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3pPr>
    <a:lvl4pPr marL="1140157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4pPr>
    <a:lvl5pPr marL="1520208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5pPr>
    <a:lvl6pPr marL="1900261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6pPr>
    <a:lvl7pPr marL="2280313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7pPr>
    <a:lvl8pPr marL="2660365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8pPr>
    <a:lvl9pPr marL="3040417" algn="l" defTabSz="760104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77E17-9CC0-2A4D-A217-6DD974C9BFA3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126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14125"/>
            <a:ext cx="10800160" cy="3008266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538401"/>
            <a:ext cx="10800160" cy="20861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59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2694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60041"/>
            <a:ext cx="3105046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60041"/>
            <a:ext cx="9135135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62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598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154191"/>
            <a:ext cx="12420184" cy="359431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782512"/>
            <a:ext cx="12420184" cy="189016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477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00203"/>
            <a:ext cx="6120091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00203"/>
            <a:ext cx="6120091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76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60041"/>
            <a:ext cx="12420184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118188"/>
            <a:ext cx="6091965" cy="103809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156278"/>
            <a:ext cx="6091965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118188"/>
            <a:ext cx="6121966" cy="103809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156278"/>
            <a:ext cx="6121966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8150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306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31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76051"/>
            <a:ext cx="4644443" cy="201617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44111"/>
            <a:ext cx="7290108" cy="614054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592229"/>
            <a:ext cx="4644443" cy="480242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80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76051"/>
            <a:ext cx="4644443" cy="201617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44111"/>
            <a:ext cx="7290108" cy="614054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592229"/>
            <a:ext cx="4644443" cy="480242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0300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60041"/>
            <a:ext cx="12420184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00203"/>
            <a:ext cx="12420184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008708"/>
            <a:ext cx="324004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56C5-070F-0D40-AE0A-9696E1D5E180}" type="datetimeFigureOut">
              <a:rPr lang="en-BR" smtClean="0"/>
              <a:t>15/01/21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008708"/>
            <a:ext cx="48600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008708"/>
            <a:ext cx="324004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9E48-F3F9-5148-A79D-E1026B37A82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38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563EDEEC-6D09-624B-A017-FF85ED9C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64" y="-1760298"/>
            <a:ext cx="9144000" cy="914400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64928650-6E1A-2D42-8C63-F8A3A454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788" y="-1009236"/>
            <a:ext cx="9144000" cy="9144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954BA3DF-7BA0-FF48-920A-7A6FC47CB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425" y="-995632"/>
            <a:ext cx="9144000" cy="91440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0360B9C5-7FF0-2142-A5CD-AF52D197B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28822" y="1296218"/>
            <a:ext cx="9144000" cy="9144000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0F5C58B9-3581-6F4F-9FDA-8FFC4A4B587A}"/>
              </a:ext>
            </a:extLst>
          </p:cNvPr>
          <p:cNvSpPr txBox="1"/>
          <p:nvPr/>
        </p:nvSpPr>
        <p:spPr>
          <a:xfrm>
            <a:off x="7501426" y="6798927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1E74173-5BCF-FC40-BE42-C8B0F4A30846}"/>
              </a:ext>
            </a:extLst>
          </p:cNvPr>
          <p:cNvSpPr txBox="1"/>
          <p:nvPr/>
        </p:nvSpPr>
        <p:spPr>
          <a:xfrm>
            <a:off x="10231906" y="5575830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EM.2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04E2F2-51DE-C744-AB60-F23F877C96ED}"/>
              </a:ext>
            </a:extLst>
          </p:cNvPr>
          <p:cNvSpPr txBox="1"/>
          <p:nvPr/>
        </p:nvSpPr>
        <p:spPr>
          <a:xfrm>
            <a:off x="13169243" y="4398193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EM.3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A62520E-F7CD-8E4E-A807-A7C3B8CBCF3F}"/>
              </a:ext>
            </a:extLst>
          </p:cNvPr>
          <p:cNvSpPr txBox="1"/>
          <p:nvPr/>
        </p:nvSpPr>
        <p:spPr>
          <a:xfrm>
            <a:off x="3794068" y="7842376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presampler</a:t>
            </a:r>
          </a:p>
        </p:txBody>
      </p:sp>
    </p:spTree>
    <p:extLst>
      <p:ext uri="{BB962C8B-B14F-4D97-AF65-F5344CB8AC3E}">
        <p14:creationId xmlns:p14="http://schemas.microsoft.com/office/powerpoint/2010/main" val="29814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2526</TotalTime>
  <Words>11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Victor Da Fonseca Pinto</dc:creator>
  <cp:lastModifiedBy>Joao Victor Da Fonseca Pinto</cp:lastModifiedBy>
  <cp:revision>19</cp:revision>
  <cp:lastPrinted>2021-01-07T15:32:23Z</cp:lastPrinted>
  <dcterms:created xsi:type="dcterms:W3CDTF">2021-01-06T05:22:40Z</dcterms:created>
  <dcterms:modified xsi:type="dcterms:W3CDTF">2021-01-15T15:48:21Z</dcterms:modified>
</cp:coreProperties>
</file>