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77" d="100"/>
          <a:sy n="177" d="100"/>
        </p:scale>
        <p:origin x="2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56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355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233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4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056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332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40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8875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96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36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021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8FB9-29CA-E243-85B6-54BE36F18083}" type="datetimeFigureOut">
              <a:rPr lang="en-BR" smtClean="0"/>
              <a:t>22/04/23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645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25DE07E8-C3C5-CF4C-90BE-7E78A7F7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6630"/>
              </p:ext>
            </p:extLst>
          </p:nvPr>
        </p:nvGraphicFramePr>
        <p:xfrm>
          <a:off x="590550" y="606766"/>
          <a:ext cx="3138488" cy="310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68">
                  <a:extLst>
                    <a:ext uri="{9D8B030D-6E8A-4147-A177-3AD203B41FA5}">
                      <a16:colId xmlns:a16="http://schemas.microsoft.com/office/drawing/2014/main" val="3395742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1112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427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698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3694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7189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6628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2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9034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2580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03236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18135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8422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08018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7655621"/>
                    </a:ext>
                  </a:extLst>
                </a:gridCol>
              </a:tblGrid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936789"/>
                  </a:ext>
                </a:extLst>
              </a:tr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239220"/>
                  </a:ext>
                </a:extLst>
              </a:tr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06916"/>
                  </a:ext>
                </a:extLst>
              </a:tr>
              <a:tr h="776514"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93890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2D54A163-67CF-F546-B1AC-A7C3F230C8B5}"/>
              </a:ext>
            </a:extLst>
          </p:cNvPr>
          <p:cNvSpPr/>
          <p:nvPr/>
        </p:nvSpPr>
        <p:spPr>
          <a:xfrm>
            <a:off x="394607" y="602750"/>
            <a:ext cx="188686" cy="761546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5A922-A787-9142-B088-B43A687A7111}"/>
              </a:ext>
            </a:extLst>
          </p:cNvPr>
          <p:cNvSpPr txBox="1"/>
          <p:nvPr/>
        </p:nvSpPr>
        <p:spPr>
          <a:xfrm>
            <a:off x="105348" y="795616"/>
            <a:ext cx="4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latin typeface="Avenir Light" panose="020B0402020203020204" pitchFamily="34" charset="77"/>
              </a:rPr>
              <a:t>h</a:t>
            </a:r>
            <a:r>
              <a:rPr lang="en-BR" baseline="-25000" dirty="0">
                <a:latin typeface="Avenir Light" panose="020B0402020203020204" pitchFamily="34" charset="77"/>
              </a:rPr>
              <a:t>η</a:t>
            </a:r>
            <a:endParaRPr lang="en-BR" dirty="0">
              <a:latin typeface="Avenir Light" panose="020B0402020203020204" pitchFamily="34" charset="77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2381573-8408-9E42-B45B-E2FBEB134755}"/>
              </a:ext>
            </a:extLst>
          </p:cNvPr>
          <p:cNvSpPr/>
          <p:nvPr/>
        </p:nvSpPr>
        <p:spPr>
          <a:xfrm rot="5400000">
            <a:off x="605607" y="385103"/>
            <a:ext cx="196107" cy="226223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76539-B848-8A40-90D6-71A1DA144EE8}"/>
              </a:ext>
            </a:extLst>
          </p:cNvPr>
          <p:cNvSpPr txBox="1"/>
          <p:nvPr/>
        </p:nvSpPr>
        <p:spPr>
          <a:xfrm>
            <a:off x="545143" y="127345"/>
            <a:ext cx="4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latin typeface="Avenir Book" panose="02000503020000020003" pitchFamily="2" charset="0"/>
              </a:rPr>
              <a:t>h</a:t>
            </a:r>
            <a:r>
              <a:rPr lang="en-BR" baseline="-25000" dirty="0">
                <a:latin typeface="Avenir Book" panose="02000503020000020003" pitchFamily="2" charset="0"/>
              </a:rPr>
              <a:t>ϕ</a:t>
            </a:r>
            <a:endParaRPr lang="en-BR" dirty="0">
              <a:latin typeface="Avenir Book" panose="02000503020000020003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8E58AA-EA7B-614E-B874-005256F5F114}"/>
              </a:ext>
            </a:extLst>
          </p:cNvPr>
          <p:cNvCxnSpPr>
            <a:cxnSpLocks/>
          </p:cNvCxnSpPr>
          <p:nvPr/>
        </p:nvCxnSpPr>
        <p:spPr>
          <a:xfrm flipH="1">
            <a:off x="1589452" y="166816"/>
            <a:ext cx="1262744" cy="1454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B1AF0C-AF6C-9942-95B7-A8F38F7A7D3C}"/>
              </a:ext>
            </a:extLst>
          </p:cNvPr>
          <p:cNvSpPr txBox="1"/>
          <p:nvPr/>
        </p:nvSpPr>
        <p:spPr>
          <a:xfrm>
            <a:off x="2772222" y="-573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Avenir Light" panose="020B0402020203020204" pitchFamily="34" charset="77"/>
              </a:rPr>
              <a:t>C</a:t>
            </a:r>
            <a:r>
              <a:rPr lang="en-BR" baseline="-25000" dirty="0">
                <a:latin typeface="Avenir Light" panose="020B0402020203020204" pitchFamily="34" charset="77"/>
              </a:rPr>
              <a:t>hot</a:t>
            </a:r>
            <a:endParaRPr lang="en-BR" dirty="0">
              <a:latin typeface="Avenir Light" panose="020B0402020203020204" pitchFamily="34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0F45D4-1828-B544-8603-6EB05477AFFC}"/>
              </a:ext>
            </a:extLst>
          </p:cNvPr>
          <p:cNvCxnSpPr>
            <a:cxnSpLocks/>
          </p:cNvCxnSpPr>
          <p:nvPr/>
        </p:nvCxnSpPr>
        <p:spPr>
          <a:xfrm flipH="1" flipV="1">
            <a:off x="1390137" y="2587404"/>
            <a:ext cx="708629" cy="1340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702561-152B-BC4C-AE63-0322B3A11B2B}"/>
              </a:ext>
            </a:extLst>
          </p:cNvPr>
          <p:cNvSpPr txBox="1"/>
          <p:nvPr/>
        </p:nvSpPr>
        <p:spPr>
          <a:xfrm>
            <a:off x="2029105" y="384976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Avenir Light" panose="020B0402020203020204" pitchFamily="34" charset="77"/>
              </a:rPr>
              <a:t>C</a:t>
            </a:r>
            <a:r>
              <a:rPr lang="en-BR" baseline="-25000" dirty="0">
                <a:latin typeface="Avenir Light" panose="020B0402020203020204" pitchFamily="34" charset="77"/>
              </a:rPr>
              <a:t>i</a:t>
            </a:r>
            <a:endParaRPr lang="en-BR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38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Da Fonseca Pinto</dc:creator>
  <cp:lastModifiedBy>Joao Victor Da Fonseca Pinto</cp:lastModifiedBy>
  <cp:revision>6</cp:revision>
  <dcterms:created xsi:type="dcterms:W3CDTF">2021-01-07T21:32:58Z</dcterms:created>
  <dcterms:modified xsi:type="dcterms:W3CDTF">2023-04-22T15:24:52Z</dcterms:modified>
</cp:coreProperties>
</file>