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72B0D-B033-4BF4-B3CD-4DED7E9B0A8E}" v="11" dt="2024-03-21T01:04:2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echacek, Anthony" userId="4375b502-3903-48d8-bf17-c7c69c231442" providerId="ADAL" clId="{DEC63C33-11D6-46B5-A756-A8D8BA8BE7C3}"/>
    <pc:docChg chg="undo custSel addSld modSld">
      <pc:chgData name="Plechacek, Anthony" userId="4375b502-3903-48d8-bf17-c7c69c231442" providerId="ADAL" clId="{DEC63C33-11D6-46B5-A756-A8D8BA8BE7C3}" dt="2024-03-21T12:47:22.034" v="31" actId="1076"/>
      <pc:docMkLst>
        <pc:docMk/>
      </pc:docMkLst>
      <pc:sldChg chg="modSp mod">
        <pc:chgData name="Plechacek, Anthony" userId="4375b502-3903-48d8-bf17-c7c69c231442" providerId="ADAL" clId="{DEC63C33-11D6-46B5-A756-A8D8BA8BE7C3}" dt="2024-03-21T12:39:32.569" v="2" actId="20577"/>
        <pc:sldMkLst>
          <pc:docMk/>
          <pc:sldMk cId="1940256088" sldId="258"/>
        </pc:sldMkLst>
        <pc:spChg chg="mod">
          <ac:chgData name="Plechacek, Anthony" userId="4375b502-3903-48d8-bf17-c7c69c231442" providerId="ADAL" clId="{DEC63C33-11D6-46B5-A756-A8D8BA8BE7C3}" dt="2024-03-21T12:39:32.569" v="2" actId="20577"/>
          <ac:spMkLst>
            <pc:docMk/>
            <pc:sldMk cId="1940256088" sldId="258"/>
            <ac:spMk id="3" creationId="{8DF07D7A-7ADE-4960-3EDA-AE4A9783677F}"/>
          </ac:spMkLst>
        </pc:spChg>
      </pc:sldChg>
      <pc:sldChg chg="addSp delSp modSp new mod">
        <pc:chgData name="Plechacek, Anthony" userId="4375b502-3903-48d8-bf17-c7c69c231442" providerId="ADAL" clId="{DEC63C33-11D6-46B5-A756-A8D8BA8BE7C3}" dt="2024-03-21T12:47:22.034" v="31" actId="1076"/>
        <pc:sldMkLst>
          <pc:docMk/>
          <pc:sldMk cId="1819279262" sldId="263"/>
        </pc:sldMkLst>
        <pc:spChg chg="mod">
          <ac:chgData name="Plechacek, Anthony" userId="4375b502-3903-48d8-bf17-c7c69c231442" providerId="ADAL" clId="{DEC63C33-11D6-46B5-A756-A8D8BA8BE7C3}" dt="2024-03-21T12:39:44.515" v="19" actId="20577"/>
          <ac:spMkLst>
            <pc:docMk/>
            <pc:sldMk cId="1819279262" sldId="263"/>
            <ac:spMk id="2" creationId="{9A137B57-6A01-1533-A643-9C20FCFD41D6}"/>
          </ac:spMkLst>
        </pc:spChg>
        <pc:spChg chg="add del mod">
          <ac:chgData name="Plechacek, Anthony" userId="4375b502-3903-48d8-bf17-c7c69c231442" providerId="ADAL" clId="{DEC63C33-11D6-46B5-A756-A8D8BA8BE7C3}" dt="2024-03-21T12:46:50.016" v="26"/>
          <ac:spMkLst>
            <pc:docMk/>
            <pc:sldMk cId="1819279262" sldId="263"/>
            <ac:spMk id="3" creationId="{D7C97ACD-6728-CC2B-38CB-3FAEF06A517F}"/>
          </ac:spMkLst>
        </pc:spChg>
        <pc:picChg chg="add del mod">
          <ac:chgData name="Plechacek, Anthony" userId="4375b502-3903-48d8-bf17-c7c69c231442" providerId="ADAL" clId="{DEC63C33-11D6-46B5-A756-A8D8BA8BE7C3}" dt="2024-03-21T12:46:45.812" v="24" actId="22"/>
          <ac:picMkLst>
            <pc:docMk/>
            <pc:sldMk cId="1819279262" sldId="263"/>
            <ac:picMk id="5" creationId="{EC8AC3A9-A2E8-EA74-8524-9F6F91EF0623}"/>
          </ac:picMkLst>
        </pc:picChg>
        <pc:picChg chg="add mod">
          <ac:chgData name="Plechacek, Anthony" userId="4375b502-3903-48d8-bf17-c7c69c231442" providerId="ADAL" clId="{DEC63C33-11D6-46B5-A756-A8D8BA8BE7C3}" dt="2024-03-21T12:47:22.034" v="31" actId="1076"/>
          <ac:picMkLst>
            <pc:docMk/>
            <pc:sldMk cId="1819279262" sldId="263"/>
            <ac:picMk id="7" creationId="{52CA475E-9D47-80D8-ACB3-D19F8AF5F7C6}"/>
          </ac:picMkLst>
        </pc:picChg>
      </pc:sldChg>
    </pc:docChg>
  </pc:docChgLst>
  <pc:docChgLst>
    <pc:chgData name="Plechacek, Anthony" userId="4375b502-3903-48d8-bf17-c7c69c231442" providerId="ADAL" clId="{78172B0D-B033-4BF4-B3CD-4DED7E9B0A8E}"/>
    <pc:docChg chg="undo custSel addSld modSld addMainMaster delMainMaster">
      <pc:chgData name="Plechacek, Anthony" userId="4375b502-3903-48d8-bf17-c7c69c231442" providerId="ADAL" clId="{78172B0D-B033-4BF4-B3CD-4DED7E9B0A8E}" dt="2024-03-21T01:04:26.327" v="370"/>
      <pc:docMkLst>
        <pc:docMk/>
      </pc:docMkLst>
      <pc:sldChg chg="addSp modSp mod setBg modClrScheme chgLayout">
        <pc:chgData name="Plechacek, Anthony" userId="4375b502-3903-48d8-bf17-c7c69c231442" providerId="ADAL" clId="{78172B0D-B033-4BF4-B3CD-4DED7E9B0A8E}" dt="2024-03-21T00:50:04.988" v="79" actId="26606"/>
        <pc:sldMkLst>
          <pc:docMk/>
          <pc:sldMk cId="2127725786" sldId="256"/>
        </pc:sldMkLst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2" creationId="{AB61F3D1-ACA9-6B81-8FEC-4268107CCA2C}"/>
          </ac:spMkLst>
        </pc:spChg>
        <pc:spChg chg="mo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3" creationId="{C9840DC2-883C-57CA-B0AA-58F621F66581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9" creationId="{A5D0B0D3-D735-4619-AA45-B57B791E1744}"/>
          </ac:spMkLst>
        </pc:spChg>
        <pc:spChg chg="add">
          <ac:chgData name="Plechacek, Anthony" userId="4375b502-3903-48d8-bf17-c7c69c231442" providerId="ADAL" clId="{78172B0D-B033-4BF4-B3CD-4DED7E9B0A8E}" dt="2024-03-21T00:50:04.988" v="79" actId="26606"/>
          <ac:spMkLst>
            <pc:docMk/>
            <pc:sldMk cId="2127725786" sldId="256"/>
            <ac:spMk id="11" creationId="{3D505D40-32E9-4C48-81F8-AD80433BE6B7}"/>
          </ac:spMkLst>
        </pc:s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13" creationId="{C507BF36-B92B-4CAC-BCA7-8364B51E1F09}"/>
          </ac:grpSpMkLst>
        </pc:grpChg>
        <pc:grpChg chg="add">
          <ac:chgData name="Plechacek, Anthony" userId="4375b502-3903-48d8-bf17-c7c69c231442" providerId="ADAL" clId="{78172B0D-B033-4BF4-B3CD-4DED7E9B0A8E}" dt="2024-03-21T00:50:04.988" v="79" actId="26606"/>
          <ac:grpSpMkLst>
            <pc:docMk/>
            <pc:sldMk cId="2127725786" sldId="256"/>
            <ac:grpSpMk id="22" creationId="{DBBA0A0D-8F6A-400A-9E49-8C008E2C7DB1}"/>
          </ac:grpSpMkLst>
        </pc:grpChg>
        <pc:picChg chg="add">
          <ac:chgData name="Plechacek, Anthony" userId="4375b502-3903-48d8-bf17-c7c69c231442" providerId="ADAL" clId="{78172B0D-B033-4BF4-B3CD-4DED7E9B0A8E}" dt="2024-03-21T00:50:04.988" v="79" actId="26606"/>
          <ac:picMkLst>
            <pc:docMk/>
            <pc:sldMk cId="2127725786" sldId="256"/>
            <ac:picMk id="4" creationId="{B6E4295D-1EC5-4BD3-851F-83D1A0EA8369}"/>
          </ac:picMkLst>
        </pc:picChg>
      </pc:sldChg>
      <pc:sldChg chg="addSp delSp modSp new mod">
        <pc:chgData name="Plechacek, Anthony" userId="4375b502-3903-48d8-bf17-c7c69c231442" providerId="ADAL" clId="{78172B0D-B033-4BF4-B3CD-4DED7E9B0A8E}" dt="2024-03-21T00:50:59.428" v="95" actId="1076"/>
        <pc:sldMkLst>
          <pc:docMk/>
          <pc:sldMk cId="2052722366" sldId="257"/>
        </pc:sldMkLst>
        <pc:spChg chg="mod">
          <ac:chgData name="Plechacek, Anthony" userId="4375b502-3903-48d8-bf17-c7c69c231442" providerId="ADAL" clId="{78172B0D-B033-4BF4-B3CD-4DED7E9B0A8E}" dt="2024-03-21T00:50:16.649" v="89" actId="20577"/>
          <ac:spMkLst>
            <pc:docMk/>
            <pc:sldMk cId="2052722366" sldId="257"/>
            <ac:spMk id="2" creationId="{B9F083A5-2B98-A397-3C4F-AD3CBDC61189}"/>
          </ac:spMkLst>
        </pc:spChg>
        <pc:spChg chg="del">
          <ac:chgData name="Plechacek, Anthony" userId="4375b502-3903-48d8-bf17-c7c69c231442" providerId="ADAL" clId="{78172B0D-B033-4BF4-B3CD-4DED7E9B0A8E}" dt="2024-03-21T00:50:38.871" v="90"/>
          <ac:spMkLst>
            <pc:docMk/>
            <pc:sldMk cId="2052722366" sldId="257"/>
            <ac:spMk id="3" creationId="{4834B285-1AD7-8B59-82A5-7EA6C54B54BA}"/>
          </ac:spMkLst>
        </pc:spChg>
        <pc:picChg chg="add mod">
          <ac:chgData name="Plechacek, Anthony" userId="4375b502-3903-48d8-bf17-c7c69c231442" providerId="ADAL" clId="{78172B0D-B033-4BF4-B3CD-4DED7E9B0A8E}" dt="2024-03-21T00:50:59.428" v="95" actId="1076"/>
          <ac:picMkLst>
            <pc:docMk/>
            <pc:sldMk cId="2052722366" sldId="257"/>
            <ac:picMk id="4" creationId="{866218F4-E9CC-1863-00F6-0B43A91B0357}"/>
          </ac:picMkLst>
        </pc:picChg>
      </pc:sldChg>
      <pc:sldChg chg="modSp new mod">
        <pc:chgData name="Plechacek, Anthony" userId="4375b502-3903-48d8-bf17-c7c69c231442" providerId="ADAL" clId="{78172B0D-B033-4BF4-B3CD-4DED7E9B0A8E}" dt="2024-03-21T00:56:02.673" v="184" actId="20577"/>
        <pc:sldMkLst>
          <pc:docMk/>
          <pc:sldMk cId="1940256088" sldId="258"/>
        </pc:sldMkLst>
        <pc:spChg chg="mod">
          <ac:chgData name="Plechacek, Anthony" userId="4375b502-3903-48d8-bf17-c7c69c231442" providerId="ADAL" clId="{78172B0D-B033-4BF4-B3CD-4DED7E9B0A8E}" dt="2024-03-21T00:55:37.216" v="119" actId="20577"/>
          <ac:spMkLst>
            <pc:docMk/>
            <pc:sldMk cId="1940256088" sldId="258"/>
            <ac:spMk id="2" creationId="{8885FC7C-6A30-FBA2-814A-CA199125EB16}"/>
          </ac:spMkLst>
        </pc:spChg>
        <pc:spChg chg="mod">
          <ac:chgData name="Plechacek, Anthony" userId="4375b502-3903-48d8-bf17-c7c69c231442" providerId="ADAL" clId="{78172B0D-B033-4BF4-B3CD-4DED7E9B0A8E}" dt="2024-03-21T00:56:02.673" v="184" actId="20577"/>
          <ac:spMkLst>
            <pc:docMk/>
            <pc:sldMk cId="1940256088" sldId="258"/>
            <ac:spMk id="3" creationId="{8DF07D7A-7ADE-4960-3EDA-AE4A9783677F}"/>
          </ac:spMkLst>
        </pc:spChg>
      </pc:sldChg>
      <pc:sldChg chg="addSp delSp modSp new mod setBg">
        <pc:chgData name="Plechacek, Anthony" userId="4375b502-3903-48d8-bf17-c7c69c231442" providerId="ADAL" clId="{78172B0D-B033-4BF4-B3CD-4DED7E9B0A8E}" dt="2024-03-21T01:00:12.034" v="254" actId="1076"/>
        <pc:sldMkLst>
          <pc:docMk/>
          <pc:sldMk cId="2702839030" sldId="259"/>
        </pc:sldMkLst>
        <pc:spChg chg="mod">
          <ac:chgData name="Plechacek, Anthony" userId="4375b502-3903-48d8-bf17-c7c69c231442" providerId="ADAL" clId="{78172B0D-B033-4BF4-B3CD-4DED7E9B0A8E}" dt="2024-03-21T00:59:52.231" v="249" actId="1076"/>
          <ac:spMkLst>
            <pc:docMk/>
            <pc:sldMk cId="2702839030" sldId="259"/>
            <ac:spMk id="2" creationId="{FB82DCDF-62CF-2406-5EF5-95030A2C454B}"/>
          </ac:spMkLst>
        </pc:spChg>
        <pc:spChg chg="del">
          <ac:chgData name="Plechacek, Anthony" userId="4375b502-3903-48d8-bf17-c7c69c231442" providerId="ADAL" clId="{78172B0D-B033-4BF4-B3CD-4DED7E9B0A8E}" dt="2024-03-21T00:56:59.712" v="219" actId="22"/>
          <ac:spMkLst>
            <pc:docMk/>
            <pc:sldMk cId="2702839030" sldId="259"/>
            <ac:spMk id="3" creationId="{B3747356-08B6-D376-AC4D-13C0521E03B0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2" creationId="{81A46FE0-5127-E2F7-533B-B5E551560A18}"/>
          </ac:spMkLst>
        </pc:spChg>
        <pc:spChg chg="add mod">
          <ac:chgData name="Plechacek, Anthony" userId="4375b502-3903-48d8-bf17-c7c69c231442" providerId="ADAL" clId="{78172B0D-B033-4BF4-B3CD-4DED7E9B0A8E}" dt="2024-03-21T00:59:33.780" v="247" actId="164"/>
          <ac:spMkLst>
            <pc:docMk/>
            <pc:sldMk cId="2702839030" sldId="259"/>
            <ac:spMk id="13" creationId="{26C72F62-7A32-529C-FDAE-4AE86CD8EFB4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15" creationId="{435959F4-53DA-47FF-BC24-1E5B75C69876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26" creationId="{59226104-0061-4319-8237-9C001BF85D49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36" creationId="{E20BB609-EF92-42DB-836C-0699A590B5CF}"/>
          </ac:spMkLst>
        </pc:spChg>
        <pc:spChg chg="add del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46" creationId="{11E84B46-9597-410B-A51F-E2E0F2FAFB5B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60" creationId="{435959F4-53DA-47FF-BC24-1E5B75C69876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71" creationId="{59226104-0061-4319-8237-9C001BF85D49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81" creationId="{E20BB609-EF92-42DB-836C-0699A590B5CF}"/>
          </ac:spMkLst>
        </pc:spChg>
        <pc:spChg chg="add">
          <ac:chgData name="Plechacek, Anthony" userId="4375b502-3903-48d8-bf17-c7c69c231442" providerId="ADAL" clId="{78172B0D-B033-4BF4-B3CD-4DED7E9B0A8E}" dt="2024-03-21T00:59:46.729" v="248" actId="26606"/>
          <ac:spMkLst>
            <pc:docMk/>
            <pc:sldMk cId="2702839030" sldId="259"/>
            <ac:spMk id="91" creationId="{11E84B46-9597-410B-A51F-E2E0F2FAFB5B}"/>
          </ac:spMkLst>
        </pc:spChg>
        <pc:grpChg chg="add del mod">
          <ac:chgData name="Plechacek, Anthony" userId="4375b502-3903-48d8-bf17-c7c69c231442" providerId="ADAL" clId="{78172B0D-B033-4BF4-B3CD-4DED7E9B0A8E}" dt="2024-03-21T00:58:08.518" v="224" actId="165"/>
          <ac:grpSpMkLst>
            <pc:docMk/>
            <pc:sldMk cId="2702839030" sldId="259"/>
            <ac:grpSpMk id="6" creationId="{02830BCB-4D43-BFC7-3AC5-4EA79A92CFB3}"/>
          </ac:grpSpMkLst>
        </pc:grpChg>
        <pc:grpChg chg="add mod">
          <ac:chgData name="Plechacek, Anthony" userId="4375b502-3903-48d8-bf17-c7c69c231442" providerId="ADAL" clId="{78172B0D-B033-4BF4-B3CD-4DED7E9B0A8E}" dt="2024-03-21T00:59:33.780" v="247" actId="164"/>
          <ac:grpSpMkLst>
            <pc:docMk/>
            <pc:sldMk cId="2702839030" sldId="259"/>
            <ac:grpSpMk id="11" creationId="{B65531BA-7F0B-F375-477F-136261B819BC}"/>
          </ac:grpSpMkLst>
        </pc:grpChg>
        <pc:grpChg chg="add mod">
          <ac:chgData name="Plechacek, Anthony" userId="4375b502-3903-48d8-bf17-c7c69c231442" providerId="ADAL" clId="{78172B0D-B033-4BF4-B3CD-4DED7E9B0A8E}" dt="2024-03-21T01:00:12.034" v="254" actId="1076"/>
          <ac:grpSpMkLst>
            <pc:docMk/>
            <pc:sldMk cId="2702839030" sldId="259"/>
            <ac:grpSpMk id="14" creationId="{C7B8E59F-AFAD-EF23-53BF-FB9B779F5FE4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17" creationId="{A7CF83E8-F6F0-41E3-B580-7412A04DDFB5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28" creationId="{51B01909-73B8-4486-A749-C643B1D7E361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38" creationId="{674FBD09-398F-4886-8D52-3CCAB16ED12F}"/>
          </ac:grpSpMkLst>
        </pc:grpChg>
        <pc:grpChg chg="add del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48" creationId="{3D4FD378-E29E-4996-A8B0-11E2368A6E83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62" creationId="{A7CF83E8-F6F0-41E3-B580-7412A04DDFB5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73" creationId="{51B01909-73B8-4486-A749-C643B1D7E361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83" creationId="{674FBD09-398F-4886-8D52-3CCAB16ED12F}"/>
          </ac:grpSpMkLst>
        </pc:grpChg>
        <pc:grpChg chg="add">
          <ac:chgData name="Plechacek, Anthony" userId="4375b502-3903-48d8-bf17-c7c69c231442" providerId="ADAL" clId="{78172B0D-B033-4BF4-B3CD-4DED7E9B0A8E}" dt="2024-03-21T00:59:46.729" v="248" actId="26606"/>
          <ac:grpSpMkLst>
            <pc:docMk/>
            <pc:sldMk cId="2702839030" sldId="259"/>
            <ac:grpSpMk id="93" creationId="{3D4FD378-E29E-4996-A8B0-11E2368A6E83}"/>
          </ac:grpSpMkLst>
        </pc:grpChg>
        <pc:picChg chg="add mod ord">
          <ac:chgData name="Plechacek, Anthony" userId="4375b502-3903-48d8-bf17-c7c69c231442" providerId="ADAL" clId="{78172B0D-B033-4BF4-B3CD-4DED7E9B0A8E}" dt="2024-03-21T00:59:58.321" v="251" actId="14100"/>
          <ac:picMkLst>
            <pc:docMk/>
            <pc:sldMk cId="2702839030" sldId="259"/>
            <ac:picMk id="5" creationId="{58ED888B-6247-DA5C-F5D8-723068DE6C2F}"/>
          </ac:picMkLst>
        </pc:picChg>
        <pc:picChg chg="mod topLvl modCrop">
          <ac:chgData name="Plechacek, Anthony" userId="4375b502-3903-48d8-bf17-c7c69c231442" providerId="ADAL" clId="{78172B0D-B033-4BF4-B3CD-4DED7E9B0A8E}" dt="2024-03-21T00:58:37.363" v="230" actId="164"/>
          <ac:picMkLst>
            <pc:docMk/>
            <pc:sldMk cId="2702839030" sldId="259"/>
            <ac:picMk id="7" creationId="{262452E4-EC8D-6532-8089-B932A7962CDF}"/>
          </ac:picMkLst>
        </pc:pic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8" creationId="{BA627A5F-041C-8D0D-8008-89CDE5BA098E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9" creationId="{E5E61BDC-961A-2270-789E-25B4D6D50DBB}"/>
          </ac:inkMkLst>
        </pc:inkChg>
        <pc:inkChg chg="mod topLvl">
          <ac:chgData name="Plechacek, Anthony" userId="4375b502-3903-48d8-bf17-c7c69c231442" providerId="ADAL" clId="{78172B0D-B033-4BF4-B3CD-4DED7E9B0A8E}" dt="2024-03-21T00:58:37.363" v="230" actId="164"/>
          <ac:inkMkLst>
            <pc:docMk/>
            <pc:sldMk cId="2702839030" sldId="259"/>
            <ac:inkMk id="10" creationId="{D00F32FB-737A-B0F1-47A7-CE2D27D719EB}"/>
          </ac:inkMkLst>
        </pc:inkChg>
      </pc:sldChg>
      <pc:sldChg chg="addSp delSp modSp new mod">
        <pc:chgData name="Plechacek, Anthony" userId="4375b502-3903-48d8-bf17-c7c69c231442" providerId="ADAL" clId="{78172B0D-B033-4BF4-B3CD-4DED7E9B0A8E}" dt="2024-03-21T01:01:47.107" v="292" actId="1076"/>
        <pc:sldMkLst>
          <pc:docMk/>
          <pc:sldMk cId="1549872776" sldId="260"/>
        </pc:sldMkLst>
        <pc:spChg chg="mod">
          <ac:chgData name="Plechacek, Anthony" userId="4375b502-3903-48d8-bf17-c7c69c231442" providerId="ADAL" clId="{78172B0D-B033-4BF4-B3CD-4DED7E9B0A8E}" dt="2024-03-21T01:00:49.560" v="273" actId="20577"/>
          <ac:spMkLst>
            <pc:docMk/>
            <pc:sldMk cId="1549872776" sldId="260"/>
            <ac:spMk id="2" creationId="{DA01585F-5EDC-744B-2299-0C1248F8DA95}"/>
          </ac:spMkLst>
        </pc:spChg>
        <pc:spChg chg="del">
          <ac:chgData name="Plechacek, Anthony" userId="4375b502-3903-48d8-bf17-c7c69c231442" providerId="ADAL" clId="{78172B0D-B033-4BF4-B3CD-4DED7E9B0A8E}" dt="2024-03-21T01:00:54.804" v="274" actId="478"/>
          <ac:spMkLst>
            <pc:docMk/>
            <pc:sldMk cId="1549872776" sldId="260"/>
            <ac:spMk id="3" creationId="{9022C76E-72A6-BD7F-CFE2-04D6BE646057}"/>
          </ac:spMkLst>
        </pc:spChg>
        <pc:spChg chg="add del mod topLvl">
          <ac:chgData name="Plechacek, Anthony" userId="4375b502-3903-48d8-bf17-c7c69c231442" providerId="ADAL" clId="{78172B0D-B033-4BF4-B3CD-4DED7E9B0A8E}" dt="2024-03-21T01:01:40.976" v="291" actId="164"/>
          <ac:spMkLst>
            <pc:docMk/>
            <pc:sldMk cId="1549872776" sldId="260"/>
            <ac:spMk id="6" creationId="{88F50E93-740D-0E3B-889B-CA16CEF8B804}"/>
          </ac:spMkLst>
        </pc:spChg>
        <pc:spChg chg="add del mod topLvl">
          <ac:chgData name="Plechacek, Anthony" userId="4375b502-3903-48d8-bf17-c7c69c231442" providerId="ADAL" clId="{78172B0D-B033-4BF4-B3CD-4DED7E9B0A8E}" dt="2024-03-21T01:01:25.512" v="286" actId="478"/>
          <ac:spMkLst>
            <pc:docMk/>
            <pc:sldMk cId="1549872776" sldId="260"/>
            <ac:spMk id="7" creationId="{365AEC50-EC8B-209C-A382-FF7011AFFC24}"/>
          </ac:spMkLst>
        </pc:spChg>
        <pc:grpChg chg="add del mod">
          <ac:chgData name="Plechacek, Anthony" userId="4375b502-3903-48d8-bf17-c7c69c231442" providerId="ADAL" clId="{78172B0D-B033-4BF4-B3CD-4DED7E9B0A8E}" dt="2024-03-21T01:01:00.754" v="276" actId="165"/>
          <ac:grpSpMkLst>
            <pc:docMk/>
            <pc:sldMk cId="1549872776" sldId="260"/>
            <ac:grpSpMk id="4" creationId="{E0B573B3-322A-3AB9-0B53-91F5BDDE60AE}"/>
          </ac:grpSpMkLst>
        </pc:grpChg>
        <pc:grpChg chg="del mod topLvl">
          <ac:chgData name="Plechacek, Anthony" userId="4375b502-3903-48d8-bf17-c7c69c231442" providerId="ADAL" clId="{78172B0D-B033-4BF4-B3CD-4DED7E9B0A8E}" dt="2024-03-21T01:01:08.638" v="279" actId="165"/>
          <ac:grpSpMkLst>
            <pc:docMk/>
            <pc:sldMk cId="1549872776" sldId="260"/>
            <ac:grpSpMk id="5" creationId="{F01885F9-4770-9026-66E5-2CC487B66B6B}"/>
          </ac:grpSpMkLst>
        </pc:grpChg>
        <pc:grpChg chg="add mod">
          <ac:chgData name="Plechacek, Anthony" userId="4375b502-3903-48d8-bf17-c7c69c231442" providerId="ADAL" clId="{78172B0D-B033-4BF4-B3CD-4DED7E9B0A8E}" dt="2024-03-21T01:01:47.107" v="292" actId="1076"/>
          <ac:grpSpMkLst>
            <pc:docMk/>
            <pc:sldMk cId="1549872776" sldId="260"/>
            <ac:grpSpMk id="12" creationId="{C88FC2CD-D3AB-06C2-87A2-576ED411B7D2}"/>
          </ac:grpSpMkLst>
        </pc:grpChg>
        <pc:picChg chg="mod topLvl">
          <ac:chgData name="Plechacek, Anthony" userId="4375b502-3903-48d8-bf17-c7c69c231442" providerId="ADAL" clId="{78172B0D-B033-4BF4-B3CD-4DED7E9B0A8E}" dt="2024-03-21T01:01:40.976" v="291" actId="164"/>
          <ac:picMkLst>
            <pc:docMk/>
            <pc:sldMk cId="1549872776" sldId="260"/>
            <ac:picMk id="8" creationId="{45783B75-2914-069C-BA74-199D57D9930C}"/>
          </ac:picMkLst>
        </pc:pic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9" creationId="{200C522A-63CB-4AA5-D5DB-B489306CB001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0" creationId="{6DAEF3F8-4640-AA47-0C90-C0AF799D643E}"/>
          </ac:inkMkLst>
        </pc:inkChg>
        <pc:inkChg chg="add del mod topLvl">
          <ac:chgData name="Plechacek, Anthony" userId="4375b502-3903-48d8-bf17-c7c69c231442" providerId="ADAL" clId="{78172B0D-B033-4BF4-B3CD-4DED7E9B0A8E}" dt="2024-03-21T01:01:22.149" v="285" actId="478"/>
          <ac:inkMkLst>
            <pc:docMk/>
            <pc:sldMk cId="1549872776" sldId="260"/>
            <ac:inkMk id="11" creationId="{A761D952-7860-64D9-0834-0C3B33DB767A}"/>
          </ac:inkMkLst>
        </pc:inkChg>
      </pc:sldChg>
      <pc:sldChg chg="addSp delSp modSp new mod setBg">
        <pc:chgData name="Plechacek, Anthony" userId="4375b502-3903-48d8-bf17-c7c69c231442" providerId="ADAL" clId="{78172B0D-B033-4BF4-B3CD-4DED7E9B0A8E}" dt="2024-03-21T01:04:00.804" v="369" actId="1076"/>
        <pc:sldMkLst>
          <pc:docMk/>
          <pc:sldMk cId="675231720" sldId="261"/>
        </pc:sldMkLst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2" creationId="{FC546CC3-DAF5-4EF5-C4CD-DC72B4B6EDCA}"/>
          </ac:spMkLst>
        </pc:spChg>
        <pc:spChg chg="mo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3" creationId="{0957E177-AAD6-61CA-DEF5-31FFA7E943B6}"/>
          </ac:spMkLst>
        </pc:spChg>
        <pc:spChg chg="add">
          <ac:chgData name="Plechacek, Anthony" userId="4375b502-3903-48d8-bf17-c7c69c231442" providerId="ADAL" clId="{78172B0D-B033-4BF4-B3CD-4DED7E9B0A8E}" dt="2024-03-21T01:03:18.044" v="362" actId="26606"/>
          <ac:spMkLst>
            <pc:docMk/>
            <pc:sldMk cId="675231720" sldId="261"/>
            <ac:spMk id="12" creationId="{142D98E1-37D2-4470-BF74-845E897954C6}"/>
          </ac:spMkLst>
        </pc:spChg>
        <pc:grpChg chg="add">
          <ac:chgData name="Plechacek, Anthony" userId="4375b502-3903-48d8-bf17-c7c69c231442" providerId="ADAL" clId="{78172B0D-B033-4BF4-B3CD-4DED7E9B0A8E}" dt="2024-03-21T01:03:18.044" v="362" actId="26606"/>
          <ac:grpSpMkLst>
            <pc:docMk/>
            <pc:sldMk cId="675231720" sldId="261"/>
            <ac:grpSpMk id="14" creationId="{2EDC2578-BDB0-4118-975D-CFCE02823D48}"/>
          </ac:grpSpMkLst>
        </pc:grpChg>
        <pc:picChg chg="add mod ord">
          <ac:chgData name="Plechacek, Anthony" userId="4375b502-3903-48d8-bf17-c7c69c231442" providerId="ADAL" clId="{78172B0D-B033-4BF4-B3CD-4DED7E9B0A8E}" dt="2024-03-21T01:04:00.804" v="369" actId="1076"/>
          <ac:picMkLst>
            <pc:docMk/>
            <pc:sldMk cId="675231720" sldId="261"/>
            <ac:picMk id="5" creationId="{261A9E50-B488-9F51-C583-FC39AEF1FF39}"/>
          </ac:picMkLst>
        </pc:picChg>
        <pc:picChg chg="add del mod">
          <ac:chgData name="Plechacek, Anthony" userId="4375b502-3903-48d8-bf17-c7c69c231442" providerId="ADAL" clId="{78172B0D-B033-4BF4-B3CD-4DED7E9B0A8E}" dt="2024-03-21T01:03:45.253" v="365" actId="478"/>
          <ac:picMkLst>
            <pc:docMk/>
            <pc:sldMk cId="675231720" sldId="261"/>
            <ac:picMk id="7" creationId="{E0B2AB17-B1C3-7330-EE3C-B25CBEF831F2}"/>
          </ac:picMkLst>
        </pc:picChg>
        <pc:picChg chg="add mod">
          <ac:chgData name="Plechacek, Anthony" userId="4375b502-3903-48d8-bf17-c7c69c231442" providerId="ADAL" clId="{78172B0D-B033-4BF4-B3CD-4DED7E9B0A8E}" dt="2024-03-21T01:03:52.977" v="368" actId="1076"/>
          <ac:picMkLst>
            <pc:docMk/>
            <pc:sldMk cId="675231720" sldId="261"/>
            <ac:picMk id="9" creationId="{B2C351D5-540E-2BF9-A5A5-2E8BEFE8DC67}"/>
          </ac:picMkLst>
        </pc:picChg>
      </pc:sldChg>
      <pc:sldChg chg="delDesignElem">
        <pc:chgData name="Plechacek, Anthony" userId="4375b502-3903-48d8-bf17-c7c69c231442" providerId="ADAL" clId="{78172B0D-B033-4BF4-B3CD-4DED7E9B0A8E}" dt="2024-03-21T01:04:26.327" v="370"/>
        <pc:sldMkLst>
          <pc:docMk/>
          <pc:sldMk cId="3759647400" sldId="262"/>
        </pc:sldMkLst>
      </pc:sldChg>
      <pc:sldMasterChg chg="del del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150107242" sldId="2147483648"/>
        </pc:sldMasterMkLst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529759037" sldId="2147483649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735633566" sldId="2147483650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2764017896" sldId="2147483651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727757966" sldId="2147483652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386333098" sldId="2147483653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215617290" sldId="2147483654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444075368" sldId="2147483655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111649451" sldId="2147483656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3971414901" sldId="2147483657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925527640" sldId="2147483658"/>
          </pc:sldLayoutMkLst>
        </pc:sldLayoutChg>
        <pc:sldLayoutChg chg="del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150107242" sldId="2147483648"/>
            <pc:sldLayoutMk cId="1206664308" sldId="2147483659"/>
          </pc:sldLayoutMkLst>
        </pc:sldLayoutChg>
      </pc:sldMasterChg>
      <pc:sldMasterChg chg="add addSldLayout">
        <pc:chgData name="Plechacek, Anthony" userId="4375b502-3903-48d8-bf17-c7c69c231442" providerId="ADAL" clId="{78172B0D-B033-4BF4-B3CD-4DED7E9B0A8E}" dt="2024-03-21T00:50:04.988" v="79" actId="26606"/>
        <pc:sldMasterMkLst>
          <pc:docMk/>
          <pc:sldMasterMk cId="3414430111" sldId="2147483752"/>
        </pc:sldMasterMkLst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393670195" sldId="2147483741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278423514" sldId="2147483742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486717937" sldId="2147483743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11777787" sldId="2147483744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05116606" sldId="2147483745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454320653" sldId="2147483746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2195725685" sldId="2147483747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937596163" sldId="2147483748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3582956594" sldId="2147483749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1747537619" sldId="2147483750"/>
          </pc:sldLayoutMkLst>
        </pc:sldLayoutChg>
        <pc:sldLayoutChg chg="add">
          <pc:chgData name="Plechacek, Anthony" userId="4375b502-3903-48d8-bf17-c7c69c231442" providerId="ADAL" clId="{78172B0D-B033-4BF4-B3CD-4DED7E9B0A8E}" dt="2024-03-21T00:50:04.988" v="79" actId="26606"/>
          <pc:sldLayoutMkLst>
            <pc:docMk/>
            <pc:sldMasterMk cId="3414430111" sldId="2147483752"/>
            <pc:sldLayoutMk cId="4200626286" sldId="21474837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24575,'205'2'0,"221"-4"0,-243-33 0,-36 6 0,-78 16 0,1 2 0,125-8 0,503 22-1365,-667-3-5461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3575 24575,'0'-9'0,"3"1"0,-3 0 0,1-2 0,2 2 0,-2 0 0,5-1 0,-5 0 0,3-1 0,0 4 0,0-3 0,0 2 0,3-1 0,-3 0 0,2 2 0,0 0 0,8-9 0,13-8 0,2 1 0,58-35 0,-48 30 0,21-10 0,-23 14 0,-2-2 0,2 0 0,39-39 0,-6 2 0,-52 52 0,-4-2 0,1-3 0,0 5 0,-3-7 0,0 2 0,14-18 0,23-38 0,9-16 0,85-181 0,-127 236 0,3-2 0,3 4 0,33-43 0,11-17 0,-22 33 0,1 0 0,74-66 0,-97 101 0,66-55 0,-65 60 0,0-3 0,-2-1 0,24-22 0,145-164 0,-136 159 0,-6-2 0,-2-6 0,0 2 0,66-111 0,-66 88 0,70-89 0,9-14 0,23-32 0,-125 176 0,4-1 0,62-60 0,6-4 0,20-18 0,-81 86 0,-3 1 0,40-53 0,-11 28-1365,-37 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00:57:23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1842 0 24575,'-17'0'0,"6"0"0,-2 3 0,-2-3 0,0 1 0,4 3 0,-3-3 0,-1 4 0,5 0 0,-3-2 0,0 3 0,-17 8 0,8-5 0,0-3 0,1 1 0,-4-2 0,2 2 0,3-3 0,-35 0 0,-17 8 0,-3-7 0,-1 1 0,-123-6 0,-57 0 0,132 16 0,81-8 0,-80 3 0,-354-14-1365,446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7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32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5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9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5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11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42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71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1F3D1-ACA9-6B81-8FEC-4268107C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/>
              <a:t>Saturated Absorption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0DC2-883C-57CA-B0AA-58F621F6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en-US" dirty="0"/>
              <a:t>Anthony Plechacek</a:t>
            </a:r>
          </a:p>
          <a:p>
            <a:r>
              <a:rPr lang="en-US" dirty="0" err="1"/>
              <a:t>Luzando</a:t>
            </a:r>
            <a:r>
              <a:rPr lang="en-US" dirty="0"/>
              <a:t> </a:t>
            </a:r>
            <a:r>
              <a:rPr lang="en-US" dirty="0" err="1"/>
              <a:t>Mukubu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E4295D-1EC5-4BD3-851F-83D1A0EA8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4" r="18470" b="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83A5-2B98-A397-3C4F-AD3CBDC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6218F4-E9CC-1863-00F6-0B43A91B0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046" y="572947"/>
            <a:ext cx="7622571" cy="5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C7C-6A30-FBA2-814A-CA199125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7D7A-7ADE-4960-3EDA-AE4A9783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Aligned diffraction grating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Looking into spectrometer</a:t>
            </a:r>
          </a:p>
        </p:txBody>
      </p:sp>
    </p:spTree>
    <p:extLst>
      <p:ext uri="{BB962C8B-B14F-4D97-AF65-F5344CB8AC3E}">
        <p14:creationId xmlns:p14="http://schemas.microsoft.com/office/powerpoint/2010/main" val="194025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2DCDF-62CF-2406-5EF5-95030A2C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16" y="293124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Aligned Diffraction Grating</a:t>
            </a:r>
          </a:p>
        </p:txBody>
      </p:sp>
      <p:grpSp>
        <p:nvGrpSpPr>
          <p:cNvPr id="8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4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6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58ED888B-6247-DA5C-F5D8-723068DE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38" y="1953780"/>
            <a:ext cx="5268497" cy="4914644"/>
          </a:xfrm>
          <a:prstGeom prst="rect">
            <a:avLst/>
          </a:prstGeom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B8E59F-AFAD-EF23-53BF-FB9B779F5FE4}"/>
              </a:ext>
            </a:extLst>
          </p:cNvPr>
          <p:cNvGrpSpPr/>
          <p:nvPr/>
        </p:nvGrpSpPr>
        <p:grpSpPr>
          <a:xfrm>
            <a:off x="6248113" y="1877502"/>
            <a:ext cx="5496901" cy="4595476"/>
            <a:chOff x="6384521" y="1756393"/>
            <a:chExt cx="5045863" cy="42434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65531BA-7F0B-F375-477F-136261B819BC}"/>
                </a:ext>
              </a:extLst>
            </p:cNvPr>
            <p:cNvGrpSpPr/>
            <p:nvPr/>
          </p:nvGrpSpPr>
          <p:grpSpPr>
            <a:xfrm>
              <a:off x="6384521" y="1763118"/>
              <a:ext cx="5045863" cy="4236678"/>
              <a:chOff x="7430361" y="3010619"/>
              <a:chExt cx="2614650" cy="2302507"/>
            </a:xfrm>
          </p:grpSpPr>
          <p:pic>
            <p:nvPicPr>
              <p:cNvPr id="7" name="Picture 6" descr="A hand holding a piece of paper&#10;&#10;Description automatically generated">
                <a:extLst>
                  <a:ext uri="{FF2B5EF4-FFF2-40B4-BE49-F238E27FC236}">
                    <a16:creationId xmlns:a16="http://schemas.microsoft.com/office/drawing/2014/main" id="{262452E4-EC8D-6532-8089-B932A7962C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908" t="4691" r="28426" b="27601"/>
              <a:stretch/>
            </p:blipFill>
            <p:spPr>
              <a:xfrm>
                <a:off x="7430361" y="3010619"/>
                <a:ext cx="2614650" cy="2302507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14:cNvPr>
                  <p14:cNvContentPartPr/>
                  <p14:nvPr/>
                </p14:nvContentPartPr>
                <p14:xfrm>
                  <a:off x="9138255" y="3822650"/>
                  <a:ext cx="346744" cy="20025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A627A5F-041C-8D0D-8008-89CDE5BA098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33974" y="3818099"/>
                    <a:ext cx="355134" cy="289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14:cNvPr>
                  <p14:cNvContentPartPr/>
                  <p14:nvPr/>
                </p14:nvContentPartPr>
                <p14:xfrm>
                  <a:off x="8955134" y="3827393"/>
                  <a:ext cx="519590" cy="646062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5E61BDC-961A-2270-789E-25B4D6D50DB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950854" y="3822875"/>
                    <a:ext cx="527979" cy="6549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14:cNvPr>
                  <p14:cNvContentPartPr/>
                  <p14:nvPr/>
                </p14:nvContentPartPr>
                <p14:xfrm>
                  <a:off x="9157753" y="3791296"/>
                  <a:ext cx="315126" cy="25821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00F32FB-737A-B0F1-47A7-CE2D27D719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153476" y="3786782"/>
                    <a:ext cx="323509" cy="34669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A46FE0-5127-E2F7-533B-B5E551560A18}"/>
                </a:ext>
              </a:extLst>
            </p:cNvPr>
            <p:cNvSpPr/>
            <p:nvPr/>
          </p:nvSpPr>
          <p:spPr>
            <a:xfrm>
              <a:off x="7768764" y="1756393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C72F62-7A32-529C-FDAE-4AE86CD8EFB4}"/>
                </a:ext>
              </a:extLst>
            </p:cNvPr>
            <p:cNvSpPr/>
            <p:nvPr/>
          </p:nvSpPr>
          <p:spPr>
            <a:xfrm>
              <a:off x="7768764" y="3789352"/>
              <a:ext cx="1138688" cy="10368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585F-5EDC-744B-2299-0C1248F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Tragedy Strikes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FC2CD-D3AB-06C2-87A2-576ED411B7D2}"/>
              </a:ext>
            </a:extLst>
          </p:cNvPr>
          <p:cNvGrpSpPr/>
          <p:nvPr/>
        </p:nvGrpSpPr>
        <p:grpSpPr>
          <a:xfrm>
            <a:off x="5868849" y="1247046"/>
            <a:ext cx="5496901" cy="4588193"/>
            <a:chOff x="5653189" y="1134903"/>
            <a:chExt cx="5496901" cy="4588193"/>
          </a:xfrm>
        </p:grpSpPr>
        <p:pic>
          <p:nvPicPr>
            <p:cNvPr id="8" name="Picture 7" descr="A hand holding a piece of paper&#10;&#10;Description automatically generated">
              <a:extLst>
                <a:ext uri="{FF2B5EF4-FFF2-40B4-BE49-F238E27FC236}">
                  <a16:creationId xmlns:a16="http://schemas.microsoft.com/office/drawing/2014/main" id="{45783B75-2914-069C-BA74-199D57D99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908" t="4691" r="28426" b="27601"/>
            <a:stretch/>
          </p:blipFill>
          <p:spPr>
            <a:xfrm>
              <a:off x="5653189" y="1134903"/>
              <a:ext cx="5496901" cy="4588193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F50E93-740D-0E3B-889B-CA16CEF8B804}"/>
                </a:ext>
              </a:extLst>
            </p:cNvPr>
            <p:cNvSpPr/>
            <p:nvPr/>
          </p:nvSpPr>
          <p:spPr>
            <a:xfrm>
              <a:off x="8359938" y="2005820"/>
              <a:ext cx="887579" cy="9092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8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46CC3-DAF5-4EF5-C4CD-DC72B4B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2"/>
            <a:ext cx="5512288" cy="1739355"/>
          </a:xfrm>
        </p:spPr>
        <p:txBody>
          <a:bodyPr anchor="t">
            <a:normAutofit/>
          </a:bodyPr>
          <a:lstStyle/>
          <a:p>
            <a:r>
              <a:rPr lang="en-US" dirty="0"/>
              <a:t>Diffraction Grating: Moving Forward</a:t>
            </a:r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E177-AAD6-61CA-DEF5-31FFA7E9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13962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Tighten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A9E50-B488-9F51-C583-FC39AEF1F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580"/>
          <a:stretch/>
        </p:blipFill>
        <p:spPr>
          <a:xfrm>
            <a:off x="333684" y="2650083"/>
            <a:ext cx="6110356" cy="3988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351D5-540E-2BF9-A5A5-2E8BEFE8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66" y="2729937"/>
            <a:ext cx="4159232" cy="39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7B57-6A01-1533-A643-9C20FCF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7ACD-6728-CC2B-38CB-3FAEF06A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350 nm - 700 nm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A475E-9D47-80D8-ACB3-D19F8AF5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22" y="2832443"/>
            <a:ext cx="5776233" cy="33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C3CDF26F-F565-F687-C4DA-65CBAFB702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993C6-27A1-17A8-74BC-DACFB91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596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2F0F3"/>
      </a:lt2>
      <a:accent1>
        <a:srgbClr val="62B332"/>
      </a:accent1>
      <a:accent2>
        <a:srgbClr val="8EAB25"/>
      </a:accent2>
      <a:accent3>
        <a:srgbClr val="BB9F35"/>
      </a:accent3>
      <a:accent4>
        <a:srgbClr val="C2642A"/>
      </a:accent4>
      <a:accent5>
        <a:srgbClr val="D43C42"/>
      </a:accent5>
      <a:accent6>
        <a:srgbClr val="C22A6F"/>
      </a:accent6>
      <a:hlink>
        <a:srgbClr val="C1554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Widescreen</PresentationFormat>
  <Paragraphs>15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Georgia Pro Semibold</vt:lpstr>
      <vt:lpstr>RocaVTI</vt:lpstr>
      <vt:lpstr>Saturated Absorption Spectroscopy</vt:lpstr>
      <vt:lpstr>Refresher</vt:lpstr>
      <vt:lpstr>Experiment Update</vt:lpstr>
      <vt:lpstr>Aligned Diffraction Grating</vt:lpstr>
      <vt:lpstr>Tragedy Strikes </vt:lpstr>
      <vt:lpstr>Diffraction Grating: Moving Forward</vt:lpstr>
      <vt:lpstr>Spectrometer</vt:lpstr>
      <vt:lpstr>Questions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Plechacek, Anthony</dc:creator>
  <cp:lastModifiedBy>Plechacek, Anthony</cp:lastModifiedBy>
  <cp:revision>1</cp:revision>
  <dcterms:created xsi:type="dcterms:W3CDTF">2024-03-21T00:47:49Z</dcterms:created>
  <dcterms:modified xsi:type="dcterms:W3CDTF">2024-03-21T12:47:24Z</dcterms:modified>
</cp:coreProperties>
</file>