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5" r:id="rId8"/>
    <p:sldId id="263" r:id="rId9"/>
    <p:sldId id="264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8924AD-EAE3-4594-9110-8983159BF39F}" v="167" dt="2024-02-29T13:54:24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3" d="100"/>
          <a:sy n="103" d="100"/>
        </p:scale>
        <p:origin x="17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lechacek, Anthony" userId="4375b502-3903-48d8-bf17-c7c69c231442" providerId="ADAL" clId="{E68924AD-EAE3-4594-9110-8983159BF39F}"/>
    <pc:docChg chg="undo custSel addSld delSld modSld sldOrd">
      <pc:chgData name="Plechacek, Anthony" userId="4375b502-3903-48d8-bf17-c7c69c231442" providerId="ADAL" clId="{E68924AD-EAE3-4594-9110-8983159BF39F}" dt="2024-02-29T13:54:24.064" v="654" actId="1076"/>
      <pc:docMkLst>
        <pc:docMk/>
      </pc:docMkLst>
      <pc:sldChg chg="modSp mod ord">
        <pc:chgData name="Plechacek, Anthony" userId="4375b502-3903-48d8-bf17-c7c69c231442" providerId="ADAL" clId="{E68924AD-EAE3-4594-9110-8983159BF39F}" dt="2024-02-29T13:03:36.307" v="35" actId="20577"/>
        <pc:sldMkLst>
          <pc:docMk/>
          <pc:sldMk cId="2172593122" sldId="257"/>
        </pc:sldMkLst>
        <pc:spChg chg="mod">
          <ac:chgData name="Plechacek, Anthony" userId="4375b502-3903-48d8-bf17-c7c69c231442" providerId="ADAL" clId="{E68924AD-EAE3-4594-9110-8983159BF39F}" dt="2024-02-29T13:03:36.307" v="35" actId="20577"/>
          <ac:spMkLst>
            <pc:docMk/>
            <pc:sldMk cId="2172593122" sldId="257"/>
            <ac:spMk id="2" creationId="{5015A611-96A3-CD68-E6DF-BE69AB17443B}"/>
          </ac:spMkLst>
        </pc:spChg>
      </pc:sldChg>
      <pc:sldChg chg="del">
        <pc:chgData name="Plechacek, Anthony" userId="4375b502-3903-48d8-bf17-c7c69c231442" providerId="ADAL" clId="{E68924AD-EAE3-4594-9110-8983159BF39F}" dt="2024-02-29T12:54:53.455" v="2" actId="47"/>
        <pc:sldMkLst>
          <pc:docMk/>
          <pc:sldMk cId="220888472" sldId="258"/>
        </pc:sldMkLst>
      </pc:sldChg>
      <pc:sldChg chg="modSp mod ord">
        <pc:chgData name="Plechacek, Anthony" userId="4375b502-3903-48d8-bf17-c7c69c231442" providerId="ADAL" clId="{E68924AD-EAE3-4594-9110-8983159BF39F}" dt="2024-02-29T13:05:03.680" v="158" actId="20577"/>
        <pc:sldMkLst>
          <pc:docMk/>
          <pc:sldMk cId="3229524621" sldId="259"/>
        </pc:sldMkLst>
        <pc:spChg chg="mod">
          <ac:chgData name="Plechacek, Anthony" userId="4375b502-3903-48d8-bf17-c7c69c231442" providerId="ADAL" clId="{E68924AD-EAE3-4594-9110-8983159BF39F}" dt="2024-02-29T13:03:28.381" v="31" actId="20577"/>
          <ac:spMkLst>
            <pc:docMk/>
            <pc:sldMk cId="3229524621" sldId="259"/>
            <ac:spMk id="2" creationId="{4F2328BE-AF67-6204-BC93-88B5539F8537}"/>
          </ac:spMkLst>
        </pc:spChg>
        <pc:spChg chg="mod">
          <ac:chgData name="Plechacek, Anthony" userId="4375b502-3903-48d8-bf17-c7c69c231442" providerId="ADAL" clId="{E68924AD-EAE3-4594-9110-8983159BF39F}" dt="2024-02-29T13:05:03.680" v="158" actId="20577"/>
          <ac:spMkLst>
            <pc:docMk/>
            <pc:sldMk cId="3229524621" sldId="259"/>
            <ac:spMk id="3" creationId="{BAC13E02-A0EA-0CAF-3224-1226C67E5FF6}"/>
          </ac:spMkLst>
        </pc:spChg>
      </pc:sldChg>
      <pc:sldChg chg="del">
        <pc:chgData name="Plechacek, Anthony" userId="4375b502-3903-48d8-bf17-c7c69c231442" providerId="ADAL" clId="{E68924AD-EAE3-4594-9110-8983159BF39F}" dt="2024-02-29T12:54:55.707" v="3" actId="47"/>
        <pc:sldMkLst>
          <pc:docMk/>
          <pc:sldMk cId="1003446063" sldId="260"/>
        </pc:sldMkLst>
      </pc:sldChg>
      <pc:sldChg chg="ord">
        <pc:chgData name="Plechacek, Anthony" userId="4375b502-3903-48d8-bf17-c7c69c231442" providerId="ADAL" clId="{E68924AD-EAE3-4594-9110-8983159BF39F}" dt="2024-02-29T12:54:48.584" v="1"/>
        <pc:sldMkLst>
          <pc:docMk/>
          <pc:sldMk cId="3759647400" sldId="261"/>
        </pc:sldMkLst>
      </pc:sldChg>
      <pc:sldChg chg="modSp add mod">
        <pc:chgData name="Plechacek, Anthony" userId="4375b502-3903-48d8-bf17-c7c69c231442" providerId="ADAL" clId="{E68924AD-EAE3-4594-9110-8983159BF39F}" dt="2024-02-29T13:18:18.133" v="211" actId="13926"/>
        <pc:sldMkLst>
          <pc:docMk/>
          <pc:sldMk cId="4061853636" sldId="262"/>
        </pc:sldMkLst>
        <pc:spChg chg="mod">
          <ac:chgData name="Plechacek, Anthony" userId="4375b502-3903-48d8-bf17-c7c69c231442" providerId="ADAL" clId="{E68924AD-EAE3-4594-9110-8983159BF39F}" dt="2024-02-29T13:18:18.133" v="211" actId="13926"/>
          <ac:spMkLst>
            <pc:docMk/>
            <pc:sldMk cId="4061853636" sldId="262"/>
            <ac:spMk id="3" creationId="{BAC13E02-A0EA-0CAF-3224-1226C67E5FF6}"/>
          </ac:spMkLst>
        </pc:spChg>
      </pc:sldChg>
      <pc:sldChg chg="addSp delSp modSp add mod">
        <pc:chgData name="Plechacek, Anthony" userId="4375b502-3903-48d8-bf17-c7c69c231442" providerId="ADAL" clId="{E68924AD-EAE3-4594-9110-8983159BF39F}" dt="2024-02-29T13:43:50.924" v="650" actId="1076"/>
        <pc:sldMkLst>
          <pc:docMk/>
          <pc:sldMk cId="3376774390" sldId="263"/>
        </pc:sldMkLst>
        <pc:spChg chg="mod">
          <ac:chgData name="Plechacek, Anthony" userId="4375b502-3903-48d8-bf17-c7c69c231442" providerId="ADAL" clId="{E68924AD-EAE3-4594-9110-8983159BF39F}" dt="2024-02-29T13:15:03.665" v="178" actId="20577"/>
          <ac:spMkLst>
            <pc:docMk/>
            <pc:sldMk cId="3376774390" sldId="263"/>
            <ac:spMk id="2" creationId="{4F2328BE-AF67-6204-BC93-88B5539F8537}"/>
          </ac:spMkLst>
        </pc:spChg>
        <pc:spChg chg="mod">
          <ac:chgData name="Plechacek, Anthony" userId="4375b502-3903-48d8-bf17-c7c69c231442" providerId="ADAL" clId="{E68924AD-EAE3-4594-9110-8983159BF39F}" dt="2024-02-29T13:43:33.984" v="646" actId="20577"/>
          <ac:spMkLst>
            <pc:docMk/>
            <pc:sldMk cId="3376774390" sldId="263"/>
            <ac:spMk id="3" creationId="{BAC13E02-A0EA-0CAF-3224-1226C67E5FF6}"/>
          </ac:spMkLst>
        </pc:spChg>
        <pc:grpChg chg="mod">
          <ac:chgData name="Plechacek, Anthony" userId="4375b502-3903-48d8-bf17-c7c69c231442" providerId="ADAL" clId="{E68924AD-EAE3-4594-9110-8983159BF39F}" dt="2024-02-29T13:22:56.590" v="436"/>
          <ac:grpSpMkLst>
            <pc:docMk/>
            <pc:sldMk cId="3376774390" sldId="263"/>
            <ac:grpSpMk id="18" creationId="{BF7E9ADB-91B9-DCE4-9CD3-BCB54AB75BD7}"/>
          </ac:grpSpMkLst>
        </pc:grpChg>
        <pc:grpChg chg="mod">
          <ac:chgData name="Plechacek, Anthony" userId="4375b502-3903-48d8-bf17-c7c69c231442" providerId="ADAL" clId="{E68924AD-EAE3-4594-9110-8983159BF39F}" dt="2024-02-29T13:43:48.193" v="649" actId="164"/>
          <ac:grpSpMkLst>
            <pc:docMk/>
            <pc:sldMk cId="3376774390" sldId="263"/>
            <ac:grpSpMk id="23" creationId="{8DD4E9D2-907B-24BF-3D4F-82D06B69E645}"/>
          </ac:grpSpMkLst>
        </pc:grpChg>
        <pc:grpChg chg="add mod">
          <ac:chgData name="Plechacek, Anthony" userId="4375b502-3903-48d8-bf17-c7c69c231442" providerId="ADAL" clId="{E68924AD-EAE3-4594-9110-8983159BF39F}" dt="2024-02-29T13:43:50.924" v="650" actId="1076"/>
          <ac:grpSpMkLst>
            <pc:docMk/>
            <pc:sldMk cId="3376774390" sldId="263"/>
            <ac:grpSpMk id="24" creationId="{8B8FA5F1-D9E0-CBC9-5902-15764DFC7DFA}"/>
          </ac:grpSpMkLst>
        </pc:grpChg>
        <pc:picChg chg="add mod">
          <ac:chgData name="Plechacek, Anthony" userId="4375b502-3903-48d8-bf17-c7c69c231442" providerId="ADAL" clId="{E68924AD-EAE3-4594-9110-8983159BF39F}" dt="2024-02-29T13:43:48.193" v="649" actId="164"/>
          <ac:picMkLst>
            <pc:docMk/>
            <pc:sldMk cId="3376774390" sldId="263"/>
            <ac:picMk id="5" creationId="{CF6C5519-820D-7910-0485-FAF702598E2C}"/>
          </ac:picMkLst>
        </pc:picChg>
        <pc:picChg chg="add del mod">
          <ac:chgData name="Plechacek, Anthony" userId="4375b502-3903-48d8-bf17-c7c69c231442" providerId="ADAL" clId="{E68924AD-EAE3-4594-9110-8983159BF39F}" dt="2024-02-29T13:17:36.931" v="209" actId="478"/>
          <ac:picMkLst>
            <pc:docMk/>
            <pc:sldMk cId="3376774390" sldId="263"/>
            <ac:picMk id="7" creationId="{FCCE8D0A-84EC-D424-766A-0A80353F93D1}"/>
          </ac:picMkLst>
        </pc:picChg>
        <pc:picChg chg="add del mod">
          <ac:chgData name="Plechacek, Anthony" userId="4375b502-3903-48d8-bf17-c7c69c231442" providerId="ADAL" clId="{E68924AD-EAE3-4594-9110-8983159BF39F}" dt="2024-02-29T13:38:43.577" v="512" actId="478"/>
          <ac:picMkLst>
            <pc:docMk/>
            <pc:sldMk cId="3376774390" sldId="263"/>
            <ac:picMk id="11" creationId="{6BDEAD06-B4D4-128E-891E-2D5A21983BDE}"/>
          </ac:picMkLst>
        </pc:picChg>
        <pc:inkChg chg="add mod">
          <ac:chgData name="Plechacek, Anthony" userId="4375b502-3903-48d8-bf17-c7c69c231442" providerId="ADAL" clId="{E68924AD-EAE3-4594-9110-8983159BF39F}" dt="2024-02-29T13:43:48.193" v="649" actId="164"/>
          <ac:inkMkLst>
            <pc:docMk/>
            <pc:sldMk cId="3376774390" sldId="263"/>
            <ac:inkMk id="12" creationId="{F3C9BC3A-2BAF-C136-6F5E-AD87DD17D312}"/>
          </ac:inkMkLst>
        </pc:inkChg>
        <pc:inkChg chg="add mod">
          <ac:chgData name="Plechacek, Anthony" userId="4375b502-3903-48d8-bf17-c7c69c231442" providerId="ADAL" clId="{E68924AD-EAE3-4594-9110-8983159BF39F}" dt="2024-02-29T13:43:48.193" v="649" actId="164"/>
          <ac:inkMkLst>
            <pc:docMk/>
            <pc:sldMk cId="3376774390" sldId="263"/>
            <ac:inkMk id="13" creationId="{713FF1CB-95F7-448C-BA11-3EBAC8F680CB}"/>
          </ac:inkMkLst>
        </pc:inkChg>
        <pc:inkChg chg="add mod">
          <ac:chgData name="Plechacek, Anthony" userId="4375b502-3903-48d8-bf17-c7c69c231442" providerId="ADAL" clId="{E68924AD-EAE3-4594-9110-8983159BF39F}" dt="2024-02-29T13:43:48.193" v="649" actId="164"/>
          <ac:inkMkLst>
            <pc:docMk/>
            <pc:sldMk cId="3376774390" sldId="263"/>
            <ac:inkMk id="14" creationId="{E9FA235A-EEDE-2DB2-2F5D-D403AD418B81}"/>
          </ac:inkMkLst>
        </pc:inkChg>
        <pc:inkChg chg="add mod">
          <ac:chgData name="Plechacek, Anthony" userId="4375b502-3903-48d8-bf17-c7c69c231442" providerId="ADAL" clId="{E68924AD-EAE3-4594-9110-8983159BF39F}" dt="2024-02-29T13:43:48.193" v="649" actId="164"/>
          <ac:inkMkLst>
            <pc:docMk/>
            <pc:sldMk cId="3376774390" sldId="263"/>
            <ac:inkMk id="15" creationId="{7CC46D99-01B7-36A2-3B37-007B8152C07F}"/>
          </ac:inkMkLst>
        </pc:inkChg>
        <pc:inkChg chg="add del mod">
          <ac:chgData name="Plechacek, Anthony" userId="4375b502-3903-48d8-bf17-c7c69c231442" providerId="ADAL" clId="{E68924AD-EAE3-4594-9110-8983159BF39F}" dt="2024-02-29T13:22:56.985" v="437" actId="9405"/>
          <ac:inkMkLst>
            <pc:docMk/>
            <pc:sldMk cId="3376774390" sldId="263"/>
            <ac:inkMk id="16" creationId="{95C147F0-CB31-C616-FD7D-8EA9B42213AC}"/>
          </ac:inkMkLst>
        </pc:inkChg>
        <pc:inkChg chg="add del mod">
          <ac:chgData name="Plechacek, Anthony" userId="4375b502-3903-48d8-bf17-c7c69c231442" providerId="ADAL" clId="{E68924AD-EAE3-4594-9110-8983159BF39F}" dt="2024-02-29T13:22:56.590" v="436"/>
          <ac:inkMkLst>
            <pc:docMk/>
            <pc:sldMk cId="3376774390" sldId="263"/>
            <ac:inkMk id="17" creationId="{4BDC58E4-F7AA-06E9-468E-FD13FE1DC386}"/>
          </ac:inkMkLst>
        </pc:inkChg>
        <pc:inkChg chg="add del">
          <ac:chgData name="Plechacek, Anthony" userId="4375b502-3903-48d8-bf17-c7c69c231442" providerId="ADAL" clId="{E68924AD-EAE3-4594-9110-8983159BF39F}" dt="2024-02-29T13:23:02.423" v="439" actId="9405"/>
          <ac:inkMkLst>
            <pc:docMk/>
            <pc:sldMk cId="3376774390" sldId="263"/>
            <ac:inkMk id="19" creationId="{7339AB8C-D1DA-5A54-C849-0B10411E7DE7}"/>
          </ac:inkMkLst>
        </pc:inkChg>
        <pc:inkChg chg="add del">
          <ac:chgData name="Plechacek, Anthony" userId="4375b502-3903-48d8-bf17-c7c69c231442" providerId="ADAL" clId="{E68924AD-EAE3-4594-9110-8983159BF39F}" dt="2024-02-29T13:23:06.766" v="441" actId="9405"/>
          <ac:inkMkLst>
            <pc:docMk/>
            <pc:sldMk cId="3376774390" sldId="263"/>
            <ac:inkMk id="20" creationId="{32466867-4C08-736B-95CA-A188B0CA7834}"/>
          </ac:inkMkLst>
        </pc:inkChg>
        <pc:inkChg chg="add mod">
          <ac:chgData name="Plechacek, Anthony" userId="4375b502-3903-48d8-bf17-c7c69c231442" providerId="ADAL" clId="{E68924AD-EAE3-4594-9110-8983159BF39F}" dt="2024-02-29T13:23:14.254" v="444"/>
          <ac:inkMkLst>
            <pc:docMk/>
            <pc:sldMk cId="3376774390" sldId="263"/>
            <ac:inkMk id="21" creationId="{F5F2446B-1407-3949-F580-EF2938637B93}"/>
          </ac:inkMkLst>
        </pc:inkChg>
        <pc:inkChg chg="add mod">
          <ac:chgData name="Plechacek, Anthony" userId="4375b502-3903-48d8-bf17-c7c69c231442" providerId="ADAL" clId="{E68924AD-EAE3-4594-9110-8983159BF39F}" dt="2024-02-29T13:23:14.254" v="444"/>
          <ac:inkMkLst>
            <pc:docMk/>
            <pc:sldMk cId="3376774390" sldId="263"/>
            <ac:inkMk id="22" creationId="{58FA41EE-0C14-B736-3043-8508F0524E56}"/>
          </ac:inkMkLst>
        </pc:inkChg>
      </pc:sldChg>
      <pc:sldChg chg="addSp delSp modSp add mod">
        <pc:chgData name="Plechacek, Anthony" userId="4375b502-3903-48d8-bf17-c7c69c231442" providerId="ADAL" clId="{E68924AD-EAE3-4594-9110-8983159BF39F}" dt="2024-02-29T13:17:22.261" v="208" actId="9405"/>
        <pc:sldMkLst>
          <pc:docMk/>
          <pc:sldMk cId="4012356212" sldId="264"/>
        </pc:sldMkLst>
        <pc:spChg chg="mod">
          <ac:chgData name="Plechacek, Anthony" userId="4375b502-3903-48d8-bf17-c7c69c231442" providerId="ADAL" clId="{E68924AD-EAE3-4594-9110-8983159BF39F}" dt="2024-02-29T13:16:30.138" v="195" actId="20577"/>
          <ac:spMkLst>
            <pc:docMk/>
            <pc:sldMk cId="4012356212" sldId="264"/>
            <ac:spMk id="2" creationId="{4F2328BE-AF67-6204-BC93-88B5539F8537}"/>
          </ac:spMkLst>
        </pc:spChg>
        <pc:spChg chg="del">
          <ac:chgData name="Plechacek, Anthony" userId="4375b502-3903-48d8-bf17-c7c69c231442" providerId="ADAL" clId="{E68924AD-EAE3-4594-9110-8983159BF39F}" dt="2024-02-29T13:16:36.719" v="196" actId="478"/>
          <ac:spMkLst>
            <pc:docMk/>
            <pc:sldMk cId="4012356212" sldId="264"/>
            <ac:spMk id="3" creationId="{BAC13E02-A0EA-0CAF-3224-1226C67E5FF6}"/>
          </ac:spMkLst>
        </pc:spChg>
        <pc:picChg chg="del">
          <ac:chgData name="Plechacek, Anthony" userId="4375b502-3903-48d8-bf17-c7c69c231442" providerId="ADAL" clId="{E68924AD-EAE3-4594-9110-8983159BF39F}" dt="2024-02-29T13:16:39.988" v="198" actId="478"/>
          <ac:picMkLst>
            <pc:docMk/>
            <pc:sldMk cId="4012356212" sldId="264"/>
            <ac:picMk id="5" creationId="{CF6C5519-820D-7910-0485-FAF702598E2C}"/>
          </ac:picMkLst>
        </pc:picChg>
        <pc:picChg chg="mod">
          <ac:chgData name="Plechacek, Anthony" userId="4375b502-3903-48d8-bf17-c7c69c231442" providerId="ADAL" clId="{E68924AD-EAE3-4594-9110-8983159BF39F}" dt="2024-02-29T13:16:50.248" v="201" actId="1076"/>
          <ac:picMkLst>
            <pc:docMk/>
            <pc:sldMk cId="4012356212" sldId="264"/>
            <ac:picMk id="7" creationId="{FCCE8D0A-84EC-D424-766A-0A80353F93D1}"/>
          </ac:picMkLst>
        </pc:picChg>
        <pc:inkChg chg="add">
          <ac:chgData name="Plechacek, Anthony" userId="4375b502-3903-48d8-bf17-c7c69c231442" providerId="ADAL" clId="{E68924AD-EAE3-4594-9110-8983159BF39F}" dt="2024-02-29T13:16:59.366" v="202" actId="9405"/>
          <ac:inkMkLst>
            <pc:docMk/>
            <pc:sldMk cId="4012356212" sldId="264"/>
            <ac:inkMk id="4" creationId="{3A99F312-CCE2-6391-02EE-687D6C1EC099}"/>
          </ac:inkMkLst>
        </pc:inkChg>
        <pc:inkChg chg="add del">
          <ac:chgData name="Plechacek, Anthony" userId="4375b502-3903-48d8-bf17-c7c69c231442" providerId="ADAL" clId="{E68924AD-EAE3-4594-9110-8983159BF39F}" dt="2024-02-29T13:17:03.934" v="204" actId="9405"/>
          <ac:inkMkLst>
            <pc:docMk/>
            <pc:sldMk cId="4012356212" sldId="264"/>
            <ac:inkMk id="6" creationId="{EBA2B343-EDF8-949B-19EE-F4318B8DAAC2}"/>
          </ac:inkMkLst>
        </pc:inkChg>
        <pc:inkChg chg="add">
          <ac:chgData name="Plechacek, Anthony" userId="4375b502-3903-48d8-bf17-c7c69c231442" providerId="ADAL" clId="{E68924AD-EAE3-4594-9110-8983159BF39F}" dt="2024-02-29T13:17:06.952" v="205" actId="9405"/>
          <ac:inkMkLst>
            <pc:docMk/>
            <pc:sldMk cId="4012356212" sldId="264"/>
            <ac:inkMk id="9" creationId="{E1CE2501-3B4F-0BC7-023B-AB6881427DB9}"/>
          </ac:inkMkLst>
        </pc:inkChg>
        <pc:inkChg chg="add del">
          <ac:chgData name="Plechacek, Anthony" userId="4375b502-3903-48d8-bf17-c7c69c231442" providerId="ADAL" clId="{E68924AD-EAE3-4594-9110-8983159BF39F}" dt="2024-02-29T13:17:18.833" v="207" actId="9405"/>
          <ac:inkMkLst>
            <pc:docMk/>
            <pc:sldMk cId="4012356212" sldId="264"/>
            <ac:inkMk id="11" creationId="{1B9DE45C-1C34-EDE3-2ADF-5D33E3EFAD06}"/>
          </ac:inkMkLst>
        </pc:inkChg>
        <pc:inkChg chg="add">
          <ac:chgData name="Plechacek, Anthony" userId="4375b502-3903-48d8-bf17-c7c69c231442" providerId="ADAL" clId="{E68924AD-EAE3-4594-9110-8983159BF39F}" dt="2024-02-29T13:17:22.261" v="208" actId="9405"/>
          <ac:inkMkLst>
            <pc:docMk/>
            <pc:sldMk cId="4012356212" sldId="264"/>
            <ac:inkMk id="12" creationId="{35A9218A-1F8F-CFC0-BA7D-EAB1B69DAA61}"/>
          </ac:inkMkLst>
        </pc:inkChg>
      </pc:sldChg>
      <pc:sldChg chg="addSp delSp modSp add mod">
        <pc:chgData name="Plechacek, Anthony" userId="4375b502-3903-48d8-bf17-c7c69c231442" providerId="ADAL" clId="{E68924AD-EAE3-4594-9110-8983159BF39F}" dt="2024-02-29T13:54:24.064" v="654" actId="1076"/>
        <pc:sldMkLst>
          <pc:docMk/>
          <pc:sldMk cId="4211473047" sldId="265"/>
        </pc:sldMkLst>
        <pc:spChg chg="mod">
          <ac:chgData name="Plechacek, Anthony" userId="4375b502-3903-48d8-bf17-c7c69c231442" providerId="ADAL" clId="{E68924AD-EAE3-4594-9110-8983159BF39F}" dt="2024-02-29T13:40:02.333" v="532" actId="20577"/>
          <ac:spMkLst>
            <pc:docMk/>
            <pc:sldMk cId="4211473047" sldId="265"/>
            <ac:spMk id="2" creationId="{4F2328BE-AF67-6204-BC93-88B5539F8537}"/>
          </ac:spMkLst>
        </pc:spChg>
        <pc:spChg chg="del">
          <ac:chgData name="Plechacek, Anthony" userId="4375b502-3903-48d8-bf17-c7c69c231442" providerId="ADAL" clId="{E68924AD-EAE3-4594-9110-8983159BF39F}" dt="2024-02-29T13:40:10.478" v="535" actId="478"/>
          <ac:spMkLst>
            <pc:docMk/>
            <pc:sldMk cId="4211473047" sldId="265"/>
            <ac:spMk id="3" creationId="{BAC13E02-A0EA-0CAF-3224-1226C67E5FF6}"/>
          </ac:spMkLst>
        </pc:spChg>
        <pc:spChg chg="add del mod">
          <ac:chgData name="Plechacek, Anthony" userId="4375b502-3903-48d8-bf17-c7c69c231442" providerId="ADAL" clId="{E68924AD-EAE3-4594-9110-8983159BF39F}" dt="2024-02-29T13:41:11.153" v="632" actId="20577"/>
          <ac:spMkLst>
            <pc:docMk/>
            <pc:sldMk cId="4211473047" sldId="265"/>
            <ac:spMk id="7" creationId="{8380DC0A-6918-C67D-05C9-8B2AA199B254}"/>
          </ac:spMkLst>
        </pc:spChg>
        <pc:picChg chg="add del mod">
          <ac:chgData name="Plechacek, Anthony" userId="4375b502-3903-48d8-bf17-c7c69c231442" providerId="ADAL" clId="{E68924AD-EAE3-4594-9110-8983159BF39F}" dt="2024-02-29T13:54:16.548" v="651" actId="478"/>
          <ac:picMkLst>
            <pc:docMk/>
            <pc:sldMk cId="4211473047" sldId="265"/>
            <ac:picMk id="5" creationId="{AA5FF555-C34B-7F78-95BB-1C2E59BBB72E}"/>
          </ac:picMkLst>
        </pc:picChg>
        <pc:picChg chg="add mod">
          <ac:chgData name="Plechacek, Anthony" userId="4375b502-3903-48d8-bf17-c7c69c231442" providerId="ADAL" clId="{E68924AD-EAE3-4594-9110-8983159BF39F}" dt="2024-02-29T13:54:24.064" v="654" actId="1076"/>
          <ac:picMkLst>
            <pc:docMk/>
            <pc:sldMk cId="4211473047" sldId="265"/>
            <ac:picMk id="1026" creationId="{ABD4A168-2339-99AC-CB0C-BEDAAABC2FBE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3:22:33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2004 1 24575,'-4'1'0,"-1"0"0,1 1 0,-1-1 0,1 1 0,-1 0 0,1 1 0,0-1 0,0 1 0,0 0 0,1 0 0,-1 0 0,0 0 0,1 0 0,-6 8 0,-20 17 0,17-18 0,2 0 0,-1 0 0,1 1 0,1 0 0,0 1 0,-14 25 0,12-19 0,-2 0 0,-17 20 0,-9 10 0,34-40 0,-1 0 0,0 0 0,0-1 0,-1 0 0,0 0 0,0 0 0,0-1 0,-1 0 0,0 0 0,-12 5 0,-14 9 0,0 1 0,1 1 0,1 2 0,2 1 0,0 1 0,-36 43 0,19-21 0,-15 6 0,44-39 0,0 1 0,1 0 0,-28 35 0,35-38 0,-2 0 0,-23 20 0,25-24 0,0 0 0,0 1 0,1 0 0,1 1 0,-12 17 0,14-20 0,1-1 0,-1 0 0,-1 0 0,1 0 0,-1-1 0,0 0 0,-1 0 0,-12 7 0,10-7 0,1 1 0,-1 0 0,1 1 0,1 0 0,-10 10 0,0 3 0,0-1 0,-2-1 0,-22 16 0,-31 31 0,33-31 0,31-28 0,0 0 0,0 1 0,1 0 0,0 1 0,-12 16 0,10-9 0,-2 0 0,0-1 0,-1 0 0,0-1 0,-1 0 0,-29 21 0,36-28 0,-1 0 0,1 0 0,0 0 0,1 1 0,-8 11 0,-28 31 0,10-22 0,-56 61 0,79-80 0,1-1 0,-1 0 0,-16 11 0,-9 8 0,-102 86 0,59-29-1365,59-70-5461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3:22:41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2297 74 24575,'-1368'0'0,"1351"-1"0,-1-1 0,-32-7 0,-32-4 0,-96 15 0,-75-4 0,132-20 0,34 9 102,59 8-836,-44-3 1,50 8-6093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3:22:46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24575,'0'5'0,"0"0"0,1 0 0,0 0 0,0 0 0,0-1 0,1 1 0,0 0 0,-1-1 0,2 1 0,-1-1 0,0 0 0,1 0 0,6 8 0,3 1 0,1 1 0,22 16 0,4 4 0,-37-31 0,0-1 0,1 0 0,0 0 0,-1 0 0,1 0 0,0-1 0,0 1 0,0-1 0,0 0 0,0 1 0,0-1 0,0-1 0,0 1 0,0 0 0,1-1 0,-1 0 0,0 1 0,0-1 0,1-1 0,-1 1 0,0 0 0,0-1 0,1 1 0,-1-1 0,0 0 0,0 0 0,0-1 0,0 1 0,0 0 0,0-1 0,0 0 0,4-4 0,10-6 0,-1-2 0,-1 0 0,0-1 0,15-21 0,2 0 0,2 0-1365,-25 25-5461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3:22:49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24575,'0'14'0,"0"-1"0,0 1 0,-2-1 0,1 1 0,-2-1 0,0 0 0,0 0 0,-1 0 0,-9 19 0,7-16-114,1 0 1,1 0-1,0 1 0,1 0 0,1-1 1,1 1-1,0 0 0,1 0 0,1 0 1,1 0-1,5 27 0,-1-28-6712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3:23:10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0 24575,'-18'0'0,"0"1"0,1 1 0,-1 0 0,-20 6 0,33-7 0,0 0 0,0 1 0,0 0 0,0 0 0,1 0 0,-1 0 0,1 1 0,-1 0 0,1 0 0,0 0 0,0 0 0,0 0 0,1 1 0,-1 0 0,1 0 0,0 0 0,0 0 0,-4 8 0,-4 17 0,1-1 0,2 2 0,1-1 0,1 1 0,1 0 0,2 0 0,1 0 0,1 1 0,5 36 0,-3-60 0,0 0 0,1 0 0,0 0 0,0 0 0,0-1 0,1 1 0,0-1 0,1 1 0,-1-1 0,1 0 0,0 0 0,1-1 0,0 1 0,-1-1 0,2 0 0,-1 0 0,0-1 0,1 0 0,0 0 0,0 0 0,8 4 0,-6-5 0,-1 0 0,1 0 0,0 0 0,-1-1 0,1 0 0,0 0 0,0-1 0,0 0 0,1-1 0,-1 0 0,0 0 0,0 0 0,0-1 0,0 0 0,0-1 0,0 0 0,0 0 0,10-5 0,-11 2 0,-1 0 0,0 0 0,0-1 0,-1 1 0,1-1 0,-1 0 0,0-1 0,-1 1 0,0-1 0,0 0 0,6-15 0,21-31 0,-26 47 0,-1-1 0,0 1 0,-1-1 0,1 0 0,-1 0 0,-1 0 0,0-1 0,0 1 0,0-1 0,-1 1 0,1-12 0,0-12 0,-5-49 0,0 27 0,3 47-45,0 0-1,-1 0 1,1 0-1,-1 0 1,-1 0-1,1 1 1,-1-1-1,0 0 1,0 1-1,-1 0 1,1-1-1,-1 1 1,0 0-1,-1 0 1,1 1-1,-1-1 1,0 1-1,0-1 1,-1 1-1,1 1 1,-1-1-1,0 0 1,0 1-1,0 0 0,0 1 1,-1-1-1,1 1 1,-1 0-1,-5-2 1,-5 0-6781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3:23:13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24575,'28'0'0,"1"-1"0,-1-2 0,39-8 0,-15 3 0,-40 7 0,0-1 0,-1 0 0,1-1 0,-1 0 0,0-1 0,0 0 0,13-7 0,9-2-1365,-16 9-5461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3:16:59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24575,'134'3'0,"142"-6"0,-157-20 0,-24 4 0,-50 9 0,0 2 0,82-4 0,327 13-1365,-433-1-5461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3:17:06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2452 24575,'0'-6'0,"1"0"0,0 0 0,0 0 0,0 0 0,1 0 0,0 0 0,0 0 0,0 0 0,1 1 0,0-1 0,0 1 0,0 0 0,1 0 0,-1 0 0,1 1 0,5-6 0,9-6 0,0 1 0,38-24 0,-30 21 0,13-8 0,-15 10 0,0-1 0,-1-1 0,26-25 0,-3 1 0,-35 34 0,-1 0 0,-1-1 0,1 0 0,-2-1 0,1 0 0,7-13 0,15-26 0,7-11 0,56-123 0,-83 160 0,1 1 0,1 1 0,23-29 0,7-12 0,-15 22 0,2 2 0,48-47 0,-64 70 0,43-36 0,-42 38 0,0 0 0,-1-1 0,14-16 0,97-112 0,-91 109 0,-2-2 0,-2-2 0,-1 0 0,44-77 0,-43 61 0,45-61 0,5-8 0,17-25 0,-81 122 0,2 1 0,39-43 0,4-3 0,14-12 0,-53 60 0,-1 0 0,25-36 0,-7 18-1365,-25 28-5461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3:17:22.2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1196 0 24575,'-9'0'0,"1"0"0,-1 1 0,0 0 0,0 0 0,1 1 0,-1 0 0,0 0 0,1 1 0,0 0 0,0 1 0,-12 6 0,6-4 0,0-1 0,0-1 0,-1 0 0,0 0 0,0-2 0,-20 2 0,-11 3 0,-3-2 0,0-1 0,-82-5 0,-34 2 0,84 10 0,53-6 0,-51 2 0,-231-8-1365,289 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71E3A-D99F-05B4-3427-B7A174CCC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FDB5B-A424-C0A1-C838-A0671F11A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5F0AB-3099-45C4-8E1A-6C1C369E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340-B213-4DBC-893D-747B163E411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851CD-450B-D30D-1550-EFA3718D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573F-942B-2A0B-6447-D8AE19E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F68C-9D94-43CF-8D39-33D51968B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4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FA90-D039-37E2-C2DD-9857C21E0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B86F8-414D-52BA-0C42-C994C148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A4A7D-1EE1-A08A-1238-D1FC2A04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340-B213-4DBC-893D-747B163E411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A99B4-6766-9DDF-0E61-A65B9C5B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1812A-2A19-C951-95F1-0CCB6BCF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F68C-9D94-43CF-8D39-33D51968B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6C9C6-541F-3A65-6248-444F2D9F9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37AA0-B13B-21F9-9182-0C394C180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B255B-C72C-0D8E-3130-3B697A828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340-B213-4DBC-893D-747B163E411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BEE03-79D9-97C3-2F5C-2AC67160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DEBE4-6F0C-50E7-97C0-4B8A99F8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F68C-9D94-43CF-8D39-33D51968B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3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C4FA-50F6-D2BA-F39B-6931164A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B4BDB-3B43-A9F1-A5DC-89B45FAF8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2549A-DD6F-3053-D08E-5682A8F4C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340-B213-4DBC-893D-747B163E411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87248-4E07-EB27-B437-148B812B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EDD93-D456-8E40-54A9-E38BE378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F68C-9D94-43CF-8D39-33D51968B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7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2FD1-4F5A-A7A3-46BD-62BFB4F9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8183A-B926-003E-90A3-F6EDAEF71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D33F-0741-A26C-86C9-54958C37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340-B213-4DBC-893D-747B163E411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5B012-69D4-F8C0-DE40-107ADA95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97DFB-6D5D-E482-1E23-D74E8C6E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F68C-9D94-43CF-8D39-33D51968B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5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0EBC-D51F-9C94-1D4A-BFC820A30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259D-0DED-5771-B7FF-D87B5028B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3F036-6358-18BB-50C1-53748DC9D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DDDE9-93F0-5667-0CA6-9178DA01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340-B213-4DBC-893D-747B163E411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249DB-426A-D3E9-2BDC-9271A857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4AB03-3E19-DEA5-7AED-D2C3B2F1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F68C-9D94-43CF-8D39-33D51968B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3882-F466-F4B2-23A9-C2DD2026D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DF13C-A86E-F1A8-9C12-C64C8F1CF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24EEE-1767-2AC8-8203-3B2E10A71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9C1C54-F204-D0E6-2C05-5ABA72E8C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44814-CCCB-DCD7-F5DC-1C302C2C0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B898E-B3B2-4CA3-A646-FFE80DD6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340-B213-4DBC-893D-747B163E411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ADFC31-23DF-D43D-507E-6DE96569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F9234-D421-2CC2-3840-DEEB675A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F68C-9D94-43CF-8D39-33D51968B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1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ED6A-C57E-F4D1-F009-722F346E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5FBB66-45EC-DC0A-5C14-83A83393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340-B213-4DBC-893D-747B163E411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B1A32-DD61-7CED-6580-9B8E1698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868D6-0AA9-7498-3159-8857ACD0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F68C-9D94-43CF-8D39-33D51968B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5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85B452-54F2-73B9-4338-DFE34B30C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340-B213-4DBC-893D-747B163E411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E9EDA-EB3B-228B-94C5-8C0E0A0D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608F2-75BC-4253-5782-F86A4BB48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F68C-9D94-43CF-8D39-33D51968B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8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4181-DA07-461D-6BF2-7741006FD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6564D-C076-96EC-2833-7478855C2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9DA4E-00EE-D035-49B8-55DC92083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543AD-095F-11F6-A0D3-80DBBED5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340-B213-4DBC-893D-747B163E411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E1BCF-27F0-69D2-616F-A620C50D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2C6C5-B554-200A-15EE-5EBF71BE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F68C-9D94-43CF-8D39-33D51968B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1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ADC4-E0F2-2DB7-B724-2468938A4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1647D2-D1ED-4EA4-AA59-C3D7DB662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ABF02-B167-C63D-6451-7986CE95F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92776-B366-817A-6250-C5F63FC1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340-B213-4DBC-893D-747B163E411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9417C-D048-430A-E445-E9D6351E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CC476-AE0D-1E6C-5A67-05338BFF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F68C-9D94-43CF-8D39-33D51968B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5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84876D-31C2-DDD5-072E-0AEEF6E3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62A23-A81F-0BD1-143E-A7255353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44526-5E30-4258-2BDD-FD92DEE18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0C340-B213-4DBC-893D-747B163E411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D91BE-D887-7069-5BB5-E8FE5EB52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31C59-483E-4157-2E6F-4CE018560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CF68C-9D94-43CF-8D39-33D51968B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7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customXml" Target="../ink/ink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8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166A00-5C18-1C70-D85C-AE4F432C4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Saturated Absorption Spectroscopy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1F9C3-B874-3ED3-152A-0D7594F83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Anthony Plechacek and Luzando Mukubu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72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5A611-96A3-CD68-E6DF-BE69AB17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4200" dirty="0"/>
              <a:t>Saturated Absorption Spectroscopy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DB559F-0313-A717-B28D-1BAACBA19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30936"/>
            <a:ext cx="7176692" cy="537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9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328BE-AF67-6204-BC93-88B5539F8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Experiment Update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13E02-A0EA-0CAF-3224-1226C67E5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Setup</a:t>
            </a:r>
          </a:p>
          <a:p>
            <a:pPr lvl="1"/>
            <a:r>
              <a:rPr lang="en-US" sz="1800" dirty="0"/>
              <a:t>Mount diffraction grating</a:t>
            </a:r>
          </a:p>
          <a:p>
            <a:pPr lvl="1"/>
            <a:r>
              <a:rPr lang="en-US" sz="1800" dirty="0"/>
              <a:t>Hookup photodiode</a:t>
            </a:r>
          </a:p>
          <a:p>
            <a:pPr lvl="1"/>
            <a:r>
              <a:rPr lang="en-US" sz="1800" dirty="0"/>
              <a:t>Started aligning diffraction grating</a:t>
            </a:r>
          </a:p>
        </p:txBody>
      </p:sp>
    </p:spTree>
    <p:extLst>
      <p:ext uri="{BB962C8B-B14F-4D97-AF65-F5344CB8AC3E}">
        <p14:creationId xmlns:p14="http://schemas.microsoft.com/office/powerpoint/2010/main" val="322952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328BE-AF67-6204-BC93-88B5539F8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Diffraction Grating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80DC0A-6918-C67D-05C9-8B2AA199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3932" cy="4351338"/>
          </a:xfrm>
        </p:spPr>
        <p:txBody>
          <a:bodyPr/>
          <a:lstStyle/>
          <a:p>
            <a:r>
              <a:rPr lang="en-US" dirty="0"/>
              <a:t>Reflect 1</a:t>
            </a:r>
            <a:r>
              <a:rPr lang="en-US" baseline="30000" dirty="0"/>
              <a:t>st</a:t>
            </a:r>
            <a:r>
              <a:rPr lang="en-US" dirty="0"/>
              <a:t> Order Diffraction into Diode</a:t>
            </a:r>
          </a:p>
          <a:p>
            <a:r>
              <a:rPr lang="en-US" dirty="0"/>
              <a:t>Reduces linewidth from 100MHz to 1MHz</a:t>
            </a:r>
          </a:p>
        </p:txBody>
      </p:sp>
      <p:pic>
        <p:nvPicPr>
          <p:cNvPr id="1026" name="Picture 2" descr="Lecture 29">
            <a:extLst>
              <a:ext uri="{FF2B5EF4-FFF2-40B4-BE49-F238E27FC236}">
                <a16:creationId xmlns:a16="http://schemas.microsoft.com/office/drawing/2014/main" id="{ABD4A168-2339-99AC-CB0C-BEDAAABC2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048" y="2613615"/>
            <a:ext cx="5472987" cy="356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47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328BE-AF67-6204-BC93-88B5539F8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Diffraction Grating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13E02-A0EA-0CAF-3224-1226C67E5F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Diffraction Equation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a: distance between slits (ridges)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: angle of diffraction</a:t>
                </a:r>
              </a:p>
              <a:p>
                <a:pPr lvl="2"/>
                <a:r>
                  <a:rPr lang="en-US" dirty="0"/>
                  <a:t>m: diffraction order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: wavelength of incident light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=28.0994°</m:t>
                    </m:r>
                  </m:oMath>
                </a14:m>
                <a:endParaRPr lang="en-US" sz="2800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=8.33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−7</m:t>
                    </m:r>
                  </m:oMath>
                </a14:m>
                <a:r>
                  <a:rPr lang="en-US" dirty="0"/>
                  <a:t> m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=785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−9</m:t>
                    </m:r>
                  </m:oMath>
                </a14:m>
                <a:r>
                  <a:rPr lang="en-US" dirty="0"/>
                  <a:t> 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13E02-A0EA-0CAF-3224-1226C67E5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1333" t="-3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8B8FA5F1-D9E0-CBC9-5902-15764DFC7DFA}"/>
              </a:ext>
            </a:extLst>
          </p:cNvPr>
          <p:cNvGrpSpPr/>
          <p:nvPr/>
        </p:nvGrpSpPr>
        <p:grpSpPr>
          <a:xfrm>
            <a:off x="5497233" y="1989759"/>
            <a:ext cx="6439799" cy="4191585"/>
            <a:chOff x="5083165" y="1959571"/>
            <a:chExt cx="6439799" cy="419158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F6C5519-820D-7910-0485-FAF702598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3165" y="1959571"/>
              <a:ext cx="6439799" cy="4191585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3C9BC3A-2BAF-C136-6F5E-AD87DD17D312}"/>
                    </a:ext>
                  </a:extLst>
                </p14:cNvPr>
                <p14:cNvContentPartPr/>
                <p14:nvPr/>
              </p14:nvContentPartPr>
              <p14:xfrm>
                <a:off x="8534425" y="3562417"/>
                <a:ext cx="721800" cy="694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3C9BC3A-2BAF-C136-6F5E-AD87DD17D31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25785" y="3553777"/>
                  <a:ext cx="73944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13FF1CB-95F7-448C-BA11-3EBAC8F680CB}"/>
                    </a:ext>
                  </a:extLst>
                </p14:cNvPr>
                <p14:cNvContentPartPr/>
                <p14:nvPr/>
              </p14:nvContentPartPr>
              <p14:xfrm>
                <a:off x="8420665" y="3527497"/>
                <a:ext cx="826920" cy="27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13FF1CB-95F7-448C-BA11-3EBAC8F680C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12025" y="3518857"/>
                  <a:ext cx="8445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9FA235A-EEDE-2DB2-2F5D-D403AD418B81}"/>
                    </a:ext>
                  </a:extLst>
                </p14:cNvPr>
                <p14:cNvContentPartPr/>
                <p14:nvPr/>
              </p14:nvContentPartPr>
              <p14:xfrm>
                <a:off x="9195385" y="3637657"/>
                <a:ext cx="144000" cy="69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9FA235A-EEDE-2DB2-2F5D-D403AD418B8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86745" y="3629017"/>
                  <a:ext cx="1616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CC46D99-01B7-36A2-3B37-007B8152C07F}"/>
                    </a:ext>
                  </a:extLst>
                </p14:cNvPr>
                <p14:cNvContentPartPr/>
                <p14:nvPr/>
              </p14:nvContentPartPr>
              <p14:xfrm>
                <a:off x="9038065" y="3588697"/>
                <a:ext cx="20160" cy="142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CC46D99-01B7-36A2-3B37-007B8152C07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29065" y="3579697"/>
                  <a:ext cx="37800" cy="160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DD4E9D2-907B-24BF-3D4F-82D06B69E645}"/>
                </a:ext>
              </a:extLst>
            </p:cNvPr>
            <p:cNvGrpSpPr/>
            <p:nvPr/>
          </p:nvGrpSpPr>
          <p:grpSpPr>
            <a:xfrm>
              <a:off x="8832145" y="3657457"/>
              <a:ext cx="147600" cy="201240"/>
              <a:chOff x="8832145" y="3657457"/>
              <a:chExt cx="147600" cy="201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F5F2446B-1407-3949-F580-EF2938637B93}"/>
                      </a:ext>
                    </a:extLst>
                  </p14:cNvPr>
                  <p14:cNvContentPartPr/>
                  <p14:nvPr/>
                </p14:nvContentPartPr>
                <p14:xfrm>
                  <a:off x="8832145" y="3657457"/>
                  <a:ext cx="141480" cy="20124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F5F2446B-1407-3949-F580-EF2938637B93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8823145" y="3648457"/>
                    <a:ext cx="159120" cy="21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58FA41EE-0C14-B736-3043-8508F0524E56}"/>
                      </a:ext>
                    </a:extLst>
                  </p14:cNvPr>
                  <p14:cNvContentPartPr/>
                  <p14:nvPr/>
                </p14:nvContentPartPr>
                <p14:xfrm>
                  <a:off x="8850505" y="3744217"/>
                  <a:ext cx="129240" cy="255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58FA41EE-0C14-B736-3043-8508F0524E56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8841865" y="3735577"/>
                    <a:ext cx="146880" cy="43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76774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328BE-AF67-6204-BC93-88B5539F8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Setup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CE8D0A-84EC-D424-766A-0A80353F9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784" y="1846554"/>
            <a:ext cx="6914431" cy="46463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99F312-CCE2-6391-02EE-687D6C1EC099}"/>
                  </a:ext>
                </a:extLst>
              </p14:cNvPr>
              <p14:cNvContentPartPr/>
              <p14:nvPr/>
            </p14:nvContentPartPr>
            <p14:xfrm>
              <a:off x="6348865" y="3173977"/>
              <a:ext cx="473760" cy="27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99F312-CCE2-6391-02EE-687D6C1EC0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9865" y="3165337"/>
                <a:ext cx="4914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1CE2501-3B4F-0BC7-023B-AB6881427DB9}"/>
                  </a:ext>
                </a:extLst>
              </p14:cNvPr>
              <p14:cNvContentPartPr/>
              <p14:nvPr/>
            </p14:nvContentPartPr>
            <p14:xfrm>
              <a:off x="6098665" y="3180457"/>
              <a:ext cx="709920" cy="882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1CE2501-3B4F-0BC7-023B-AB6881427D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90025" y="3171817"/>
                <a:ext cx="727560" cy="90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5A9218A-1F8F-CFC0-BA7D-EAB1B69DAA61}"/>
                  </a:ext>
                </a:extLst>
              </p14:cNvPr>
              <p14:cNvContentPartPr/>
              <p14:nvPr/>
            </p14:nvContentPartPr>
            <p14:xfrm>
              <a:off x="6375505" y="3131137"/>
              <a:ext cx="430560" cy="35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5A9218A-1F8F-CFC0-BA7D-EAB1B69DAA6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66865" y="3122137"/>
                <a:ext cx="448200" cy="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235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328BE-AF67-6204-BC93-88B5539F8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Current Objectives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13E02-A0EA-0CAF-3224-1226C67E5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Measure Saturated Absorption Spectroscopy of Rubidium</a:t>
            </a:r>
          </a:p>
          <a:p>
            <a:pPr lvl="1"/>
            <a:r>
              <a:rPr lang="en-US" sz="2200" dirty="0"/>
              <a:t>Tuning a diode laser</a:t>
            </a:r>
          </a:p>
          <a:p>
            <a:pPr lvl="2"/>
            <a:r>
              <a:rPr lang="en-US" sz="2200" dirty="0"/>
              <a:t>Medium Gain: through temperature</a:t>
            </a:r>
          </a:p>
          <a:p>
            <a:pPr lvl="2"/>
            <a:r>
              <a:rPr lang="en-US" sz="2200" dirty="0"/>
              <a:t>Internal Cavity: current and temperature</a:t>
            </a:r>
          </a:p>
          <a:p>
            <a:pPr lvl="2"/>
            <a:r>
              <a:rPr lang="en-US" sz="2200" dirty="0">
                <a:highlight>
                  <a:srgbClr val="00FF00"/>
                </a:highlight>
              </a:rPr>
              <a:t>Grating Feedback: diffraction grating</a:t>
            </a:r>
          </a:p>
          <a:p>
            <a:pPr lvl="2"/>
            <a:r>
              <a:rPr lang="en-US" sz="2200" dirty="0"/>
              <a:t>External Cavity: piezoelectric motor</a:t>
            </a:r>
          </a:p>
          <a:p>
            <a:pPr lvl="1"/>
            <a:r>
              <a:rPr lang="en-US" sz="2200" dirty="0"/>
              <a:t>Setup Experiment</a:t>
            </a:r>
          </a:p>
          <a:p>
            <a:pPr lvl="1"/>
            <a:r>
              <a:rPr lang="en-US" sz="2200" dirty="0"/>
              <a:t>Collect Data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6185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Video 3" descr="Neon Pink Question Mark">
            <a:extLst>
              <a:ext uri="{FF2B5EF4-FFF2-40B4-BE49-F238E27FC236}">
                <a16:creationId xmlns:a16="http://schemas.microsoft.com/office/drawing/2014/main" id="{C3CDF26F-F565-F687-C4DA-65CBAFB7024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r="1" b="28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993C6-27A1-17A8-74BC-DACFB91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75964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7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319FAAC1FE484DBEC8511CF944106E" ma:contentTypeVersion="10" ma:contentTypeDescription="Create a new document." ma:contentTypeScope="" ma:versionID="b13eb59554104dbd1164deb615a13a99">
  <xsd:schema xmlns:xsd="http://www.w3.org/2001/XMLSchema" xmlns:xs="http://www.w3.org/2001/XMLSchema" xmlns:p="http://schemas.microsoft.com/office/2006/metadata/properties" xmlns:ns2="ae5784c4-7238-4a51-b338-ece355f554e1" xmlns:ns3="11f46ab9-3877-4656-9c26-b0dc42ee7602" targetNamespace="http://schemas.microsoft.com/office/2006/metadata/properties" ma:root="true" ma:fieldsID="f14b276f3cfa7227d09e49bf56b50d48" ns2:_="" ns3:_="">
    <xsd:import namespace="ae5784c4-7238-4a51-b338-ece355f554e1"/>
    <xsd:import namespace="11f46ab9-3877-4656-9c26-b0dc42ee76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5784c4-7238-4a51-b338-ece355f554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6c1b-d857-4386-a6f0-8b0e992c32b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f46ab9-3877-4656-9c26-b0dc42ee760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e0e78fa-12a3-4aa9-8fb2-917cd9ddc730}" ma:internalName="TaxCatchAll" ma:showField="CatchAllData" ma:web="11f46ab9-3877-4656-9c26-b0dc42ee760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e5784c4-7238-4a51-b338-ece355f554e1">
      <Terms xmlns="http://schemas.microsoft.com/office/infopath/2007/PartnerControls"/>
    </lcf76f155ced4ddcb4097134ff3c332f>
    <TaxCatchAll xmlns="11f46ab9-3877-4656-9c26-b0dc42ee7602" xsi:nil="true"/>
  </documentManagement>
</p:properties>
</file>

<file path=customXml/itemProps1.xml><?xml version="1.0" encoding="utf-8"?>
<ds:datastoreItem xmlns:ds="http://schemas.openxmlformats.org/officeDocument/2006/customXml" ds:itemID="{68B95633-0228-4D5E-B496-3B51B08AE0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5784c4-7238-4a51-b338-ece355f554e1"/>
    <ds:schemaRef ds:uri="11f46ab9-3877-4656-9c26-b0dc42ee76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AD23C1-82AA-421E-9A3E-94E18C9CD1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70D3D9-A750-40D5-8AB3-F5D7846DE96E}">
  <ds:schemaRefs>
    <ds:schemaRef ds:uri="http://purl.org/dc/terms/"/>
    <ds:schemaRef ds:uri="ae5784c4-7238-4a51-b338-ece355f554e1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11f46ab9-3877-4656-9c26-b0dc42ee7602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129</Words>
  <Application>Microsoft Office PowerPoint</Application>
  <PresentationFormat>Widescreen</PresentationFormat>
  <Paragraphs>33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Saturated Absorption Spectroscopy</vt:lpstr>
      <vt:lpstr>Saturated Absorption Spectroscopy</vt:lpstr>
      <vt:lpstr>Experiment Update</vt:lpstr>
      <vt:lpstr>Diffraction Grating</vt:lpstr>
      <vt:lpstr>Diffraction Grating</vt:lpstr>
      <vt:lpstr>Setup</vt:lpstr>
      <vt:lpstr>Current Objectives</vt:lpstr>
      <vt:lpstr>Questions</vt:lpstr>
    </vt:vector>
  </TitlesOfParts>
  <Company>University of Wisconsin Stout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Saturated Absorption Spectroscopy</dc:title>
  <dc:creator>Plechacek, Anthony</dc:creator>
  <cp:lastModifiedBy>Plechacek, Anthony</cp:lastModifiedBy>
  <cp:revision>1</cp:revision>
  <dcterms:created xsi:type="dcterms:W3CDTF">2024-02-15T13:23:21Z</dcterms:created>
  <dcterms:modified xsi:type="dcterms:W3CDTF">2024-02-29T13:54:25Z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0x010100C3319FAAC1FE484DBEC8511CF944106E</vt:lpwstr>
  </property>
</Properties>
</file>