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3" d="100"/>
          <a:sy n="103" d="100"/>
        </p:scale>
        <p:origin x="17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1E3A-D99F-05B4-3427-B7A174CCC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FDB5B-A424-C0A1-C838-A0671F11A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F0AB-3099-45C4-8E1A-6C1C369E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851CD-450B-D30D-1550-EFA3718D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573F-942B-2A0B-6447-D8AE19E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FA90-D039-37E2-C2DD-9857C21E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B86F8-414D-52BA-0C42-C994C148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A4A7D-1EE1-A08A-1238-D1FC2A04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A99B4-6766-9DDF-0E61-A65B9C5B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1812A-2A19-C951-95F1-0CCB6BCF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6C9C6-541F-3A65-6248-444F2D9F9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37AA0-B13B-21F9-9182-0C394C180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B255B-C72C-0D8E-3130-3B697A82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BEE03-79D9-97C3-2F5C-2AC67160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DEBE4-6F0C-50E7-97C0-4B8A99F8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C4FA-50F6-D2BA-F39B-6931164A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B4BDB-3B43-A9F1-A5DC-89B45FAF8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2549A-DD6F-3053-D08E-5682A8F4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87248-4E07-EB27-B437-148B812B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EDD93-D456-8E40-54A9-E38BE378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7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2FD1-4F5A-A7A3-46BD-62BFB4F9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8183A-B926-003E-90A3-F6EDAEF71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D33F-0741-A26C-86C9-54958C37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5B012-69D4-F8C0-DE40-107ADA95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97DFB-6D5D-E482-1E23-D74E8C6E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5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0EBC-D51F-9C94-1D4A-BFC820A3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259D-0DED-5771-B7FF-D87B5028B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3F036-6358-18BB-50C1-53748DC9D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DDDE9-93F0-5667-0CA6-9178DA01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249DB-426A-D3E9-2BDC-9271A857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4AB03-3E19-DEA5-7AED-D2C3B2F1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3882-F466-F4B2-23A9-C2DD2026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DF13C-A86E-F1A8-9C12-C64C8F1CF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24EEE-1767-2AC8-8203-3B2E10A71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C1C54-F204-D0E6-2C05-5ABA72E8C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44814-CCCB-DCD7-F5DC-1C302C2C0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B898E-B3B2-4CA3-A646-FFE80DD6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DFC31-23DF-D43D-507E-6DE96569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F9234-D421-2CC2-3840-DEEB675A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1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ED6A-C57E-F4D1-F009-722F346E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FBB66-45EC-DC0A-5C14-83A83393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B1A32-DD61-7CED-6580-9B8E1698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868D6-0AA9-7498-3159-8857ACD0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5B452-54F2-73B9-4338-DFE34B30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E9EDA-EB3B-228B-94C5-8C0E0A0D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608F2-75BC-4253-5782-F86A4BB4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8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4181-DA07-461D-6BF2-7741006F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564D-C076-96EC-2833-7478855C2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9DA4E-00EE-D035-49B8-55DC92083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543AD-095F-11F6-A0D3-80DBBED5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E1BCF-27F0-69D2-616F-A620C50D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2C6C5-B554-200A-15EE-5EBF71BE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1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ADC4-E0F2-2DB7-B724-2468938A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647D2-D1ED-4EA4-AA59-C3D7DB662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ABF02-B167-C63D-6451-7986CE95F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92776-B366-817A-6250-C5F63FC1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9417C-D048-430A-E445-E9D6351E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CC476-AE0D-1E6C-5A67-05338BFF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5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84876D-31C2-DDD5-072E-0AEEF6E3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62A23-A81F-0BD1-143E-A7255353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44526-5E30-4258-2BDD-FD92DEE18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C340-B213-4DBC-893D-747B163E411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91BE-D887-7069-5BB5-E8FE5EB52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31C59-483E-4157-2E6F-4CE018560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7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66A00-5C18-1C70-D85C-AE4F432C4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Saturated Absorption Spectroscopy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1F9C3-B874-3ED3-152A-0D7594F83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Anthony Plechacek and Luzando Mukubu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2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17FD0-C28E-5688-DF0C-98DCB3C4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Doppler Broadening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ater Wave - Key Stage Wiki">
            <a:extLst>
              <a:ext uri="{FF2B5EF4-FFF2-40B4-BE49-F238E27FC236}">
                <a16:creationId xmlns:a16="http://schemas.microsoft.com/office/drawing/2014/main" id="{BCD02FE5-6CAF-973A-FB94-AF76F75AB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713576"/>
            <a:ext cx="7214616" cy="54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8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17FD0-C28E-5688-DF0C-98DCB3C4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Doppler Broadening Effect on Data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0B9199-C3C5-CF29-C5DB-AEE9250B9E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6459" y="640080"/>
            <a:ext cx="6950289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44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5A611-96A3-CD68-E6DF-BE69AB17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4200"/>
              <a:t>What is Saturated Absorption Spectroscopy?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DB559F-0313-A717-B28D-1BAACBA19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30936"/>
            <a:ext cx="7176692" cy="537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9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328BE-AF67-6204-BC93-88B5539F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Current Objectives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3E02-A0EA-0CAF-3224-1226C67E5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Measure Saturated Absorption Spectroscopy of Rhubidium</a:t>
            </a:r>
          </a:p>
          <a:p>
            <a:pPr lvl="1"/>
            <a:r>
              <a:rPr lang="en-US" sz="2200"/>
              <a:t>Tuning a diode laser</a:t>
            </a:r>
          </a:p>
          <a:p>
            <a:pPr lvl="2"/>
            <a:r>
              <a:rPr lang="en-US" sz="2200"/>
              <a:t>Medium Gain: through temperature</a:t>
            </a:r>
          </a:p>
          <a:p>
            <a:pPr lvl="2"/>
            <a:r>
              <a:rPr lang="en-US" sz="2200"/>
              <a:t>Internal Cavity: current and temperature</a:t>
            </a:r>
          </a:p>
          <a:p>
            <a:pPr lvl="2"/>
            <a:r>
              <a:rPr lang="en-US" sz="2200"/>
              <a:t>Grating Feedback: diffraction grating</a:t>
            </a:r>
          </a:p>
          <a:p>
            <a:pPr lvl="2"/>
            <a:r>
              <a:rPr lang="en-US" sz="2200"/>
              <a:t>External Cavity: piezoelectric motor</a:t>
            </a:r>
          </a:p>
          <a:p>
            <a:pPr lvl="1"/>
            <a:r>
              <a:rPr lang="en-US" sz="2200"/>
              <a:t>Setup Experiment</a:t>
            </a:r>
          </a:p>
          <a:p>
            <a:pPr lvl="1"/>
            <a:r>
              <a:rPr lang="en-US" sz="2200"/>
              <a:t>Collect Data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2952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Video 3" descr="Neon Pink Question Mark">
            <a:extLst>
              <a:ext uri="{FF2B5EF4-FFF2-40B4-BE49-F238E27FC236}">
                <a16:creationId xmlns:a16="http://schemas.microsoft.com/office/drawing/2014/main" id="{C3CDF26F-F565-F687-C4DA-65CBAFB7024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1" b="2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993C6-27A1-17A8-74BC-DACFB91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75964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319FAAC1FE484DBEC8511CF944106E" ma:contentTypeVersion="10" ma:contentTypeDescription="Create a new document." ma:contentTypeScope="" ma:versionID="b13eb59554104dbd1164deb615a13a99">
  <xsd:schema xmlns:xsd="http://www.w3.org/2001/XMLSchema" xmlns:xs="http://www.w3.org/2001/XMLSchema" xmlns:p="http://schemas.microsoft.com/office/2006/metadata/properties" xmlns:ns2="ae5784c4-7238-4a51-b338-ece355f554e1" xmlns:ns3="11f46ab9-3877-4656-9c26-b0dc42ee7602" targetNamespace="http://schemas.microsoft.com/office/2006/metadata/properties" ma:root="true" ma:fieldsID="f14b276f3cfa7227d09e49bf56b50d48" ns2:_="" ns3:_="">
    <xsd:import namespace="ae5784c4-7238-4a51-b338-ece355f554e1"/>
    <xsd:import namespace="11f46ab9-3877-4656-9c26-b0dc42ee76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5784c4-7238-4a51-b338-ece355f554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6c1b-d857-4386-a6f0-8b0e992c32b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f46ab9-3877-4656-9c26-b0dc42ee760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e0e78fa-12a3-4aa9-8fb2-917cd9ddc730}" ma:internalName="TaxCatchAll" ma:showField="CatchAllData" ma:web="11f46ab9-3877-4656-9c26-b0dc42ee76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e5784c4-7238-4a51-b338-ece355f554e1">
      <Terms xmlns="http://schemas.microsoft.com/office/infopath/2007/PartnerControls"/>
    </lcf76f155ced4ddcb4097134ff3c332f>
    <TaxCatchAll xmlns="11f46ab9-3877-4656-9c26-b0dc42ee7602" xsi:nil="true"/>
  </documentManagement>
</p:properties>
</file>

<file path=customXml/itemProps1.xml><?xml version="1.0" encoding="utf-8"?>
<ds:datastoreItem xmlns:ds="http://schemas.openxmlformats.org/officeDocument/2006/customXml" ds:itemID="{68B95633-0228-4D5E-B496-3B51B08AE0E4}"/>
</file>

<file path=customXml/itemProps2.xml><?xml version="1.0" encoding="utf-8"?>
<ds:datastoreItem xmlns:ds="http://schemas.openxmlformats.org/officeDocument/2006/customXml" ds:itemID="{82AD23C1-82AA-421E-9A3E-94E18C9CD185}"/>
</file>

<file path=customXml/itemProps3.xml><?xml version="1.0" encoding="utf-8"?>
<ds:datastoreItem xmlns:ds="http://schemas.openxmlformats.org/officeDocument/2006/customXml" ds:itemID="{E370D3D9-A750-40D5-8AB3-F5D7846DE96E}"/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59</Words>
  <Application>Microsoft Office PowerPoint</Application>
  <PresentationFormat>Widescreen</PresentationFormat>
  <Paragraphs>15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Saturated Absorption Spectroscopy</vt:lpstr>
      <vt:lpstr>Doppler Broadening</vt:lpstr>
      <vt:lpstr>Doppler Broadening Effect on Data</vt:lpstr>
      <vt:lpstr>What is Saturated Absorption Spectroscopy?</vt:lpstr>
      <vt:lpstr>Current Objectives</vt:lpstr>
      <vt:lpstr>Questions</vt:lpstr>
    </vt:vector>
  </TitlesOfParts>
  <Company>University of Wisconsin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Saturated Absorption Spectroscopy</dc:title>
  <dc:creator>Plechacek, Anthony</dc:creator>
  <cp:lastModifiedBy>Plechacek, Anthony</cp:lastModifiedBy>
  <cp:revision>1</cp:revision>
  <dcterms:created xsi:type="dcterms:W3CDTF">2024-02-15T13:23:21Z</dcterms:created>
  <dcterms:modified xsi:type="dcterms:W3CDTF">2024-02-15T13:45:34Z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0x010100C3319FAAC1FE484DBEC8511CF944106E</vt:lpwstr>
  </property>
</Properties>
</file>