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9" r:id="rId2"/>
    <p:sldId id="276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71223" autoAdjust="0"/>
  </p:normalViewPr>
  <p:slideViewPr>
    <p:cSldViewPr snapToGrid="0">
      <p:cViewPr varScale="1">
        <p:scale>
          <a:sx n="118" d="100"/>
          <a:sy n="118" d="100"/>
        </p:scale>
        <p:origin x="1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tags" Target="tags/tag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=""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=""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17/02/2020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=""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=""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=""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=""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2020-02-17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=""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=""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=""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=""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58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=""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270265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/>
              <a:t>Klicka för att ändra </a:t>
            </a:r>
            <a:r>
              <a:rPr lang="sv-SE" dirty="0" smtClean="0"/>
              <a:t>rubrik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=""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13960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Klicka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ändra</a:t>
            </a:r>
            <a:r>
              <a:rPr lang="en-US" dirty="0" smtClean="0"/>
              <a:t> </a:t>
            </a:r>
            <a:r>
              <a:rPr lang="en-US" dirty="0" err="1" smtClean="0"/>
              <a:t>underrubrik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=""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=""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=""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=""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=""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=""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=""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=""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=""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=""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=""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=""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=""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=""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=""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=""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=""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=""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=""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=""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=""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=""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=""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=""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=""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=""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=""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=""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=""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=""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=""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=""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=""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=""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=""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=""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=""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=""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=""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=""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=""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=""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=""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=""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=""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=""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=""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=""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=""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=""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=""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=""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=""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=""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=""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=""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=""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=""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=""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=""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=""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=""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=""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=""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=""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=""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=""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=""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=""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=""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=""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=""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=""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=""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=""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=""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=""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=""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=""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=""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=""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=""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=""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=""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=""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=""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=""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=""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302076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title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=""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45771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2020-02-17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=""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=""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2020-02-17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=""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=""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=""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2020-02-17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=""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=""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=""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=""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=""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2020-02-17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=""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=""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2020-02-17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=""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=""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=""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2020-02-17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=""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=""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=""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=""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=""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=""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=""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=""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=""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=""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=""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=""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=""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=""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=""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=""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=""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=""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=""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=""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=""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=""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=""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=""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=""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=""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=""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=""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=""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=""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=""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=""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=""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=""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=""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=""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=""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=""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=""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=""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=""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=""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9" name="Rak 8">
            <a:extLst>
              <a:ext uri="{FF2B5EF4-FFF2-40B4-BE49-F238E27FC236}">
                <a16:creationId xmlns=""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=""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=""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=""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2020-02-17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=""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329595"/>
            <a:ext cx="8181215" cy="1087034"/>
          </a:xfrm>
        </p:spPr>
        <p:txBody>
          <a:bodyPr/>
          <a:lstStyle/>
          <a:p>
            <a:pPr algn="ctr"/>
            <a:r>
              <a:rPr lang="en-US" altLang="zh-CN" dirty="0"/>
              <a:t>Artificial </a:t>
            </a:r>
            <a:r>
              <a:rPr lang="en-US" altLang="zh-CN" dirty="0" smtClean="0"/>
              <a:t>Neural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Lab </a:t>
            </a:r>
            <a:r>
              <a:rPr lang="en-US" altLang="zh-CN" dirty="0" smtClean="0"/>
              <a:t>3 </a:t>
            </a:r>
            <a:r>
              <a:rPr lang="en-US" altLang="zh-CN" dirty="0" smtClean="0"/>
              <a:t>presentation 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6528381" y="3668486"/>
            <a:ext cx="1702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Chao </a:t>
            </a:r>
            <a:r>
              <a:rPr kumimoji="1" lang="en-US" altLang="zh-CN" dirty="0" err="1" smtClean="0"/>
              <a:t>Xiong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Cong Gao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Lingxaio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=""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</a:t>
            </a:r>
            <a:r>
              <a:rPr lang="en-US" altLang="zh-CN" dirty="0" smtClean="0"/>
              <a:t>3 Hopfield Network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=""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=""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AB10A8D-33AC-416C-B7A0-4C789CF0998A}" vid="{77AAE196-5DC3-49CC-840E-B6488A3140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PPT_mall_16x9</Template>
  <TotalTime>308</TotalTime>
  <Words>17</Words>
  <Application>Microsoft Macintosh PowerPoint</Application>
  <PresentationFormat>全屏显示(16:9)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Calibri</vt:lpstr>
      <vt:lpstr>Systemtypsnitt</vt:lpstr>
      <vt:lpstr>Arial</vt:lpstr>
      <vt:lpstr>KTH_PPT-mall</vt:lpstr>
      <vt:lpstr>Artificial Neural Network Lab 3 presentation </vt:lpstr>
      <vt:lpstr>Lab 3 Hopfield Network</vt:lpstr>
    </vt:vector>
  </TitlesOfParts>
  <Company>KTH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Microsoft Office 用户</cp:lastModifiedBy>
  <cp:revision>39</cp:revision>
  <cp:lastPrinted>2013-05-27T09:10:21Z</cp:lastPrinted>
  <dcterms:created xsi:type="dcterms:W3CDTF">2019-08-13T12:55:18Z</dcterms:created>
  <dcterms:modified xsi:type="dcterms:W3CDTF">2020-02-17T12:33:12Z</dcterms:modified>
</cp:coreProperties>
</file>