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76" r:id="rId3"/>
    <p:sldId id="277" r:id="rId4"/>
    <p:sldId id="278" r:id="rId5"/>
    <p:sldId id="279" r:id="rId6"/>
    <p:sldId id="280" r:id="rId7"/>
    <p:sldId id="281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71291" autoAdjust="0"/>
  </p:normalViewPr>
  <p:slideViewPr>
    <p:cSldViewPr snapToGrid="0">
      <p:cViewPr varScale="1">
        <p:scale>
          <a:sx n="118" d="100"/>
          <a:sy n="118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C64FD-1E83-4348-BFE7-F4C81C109CED}" type="doc">
      <dgm:prSet loTypeId="urn:microsoft.com/office/officeart/2005/8/layout/process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4608C82-3106-DE45-AD7E-0CEC1258E079}">
      <dgm:prSet phldrT="[文本]"/>
      <dgm:spPr/>
      <dgm:t>
        <a:bodyPr/>
        <a:lstStyle/>
        <a:p>
          <a:r>
            <a:rPr lang="en-US" altLang="zh-CN" dirty="0" smtClean="0"/>
            <a:t>Speech</a:t>
          </a:r>
          <a:endParaRPr lang="zh-CN" altLang="en-US" dirty="0"/>
        </a:p>
      </dgm:t>
    </dgm:pt>
    <dgm:pt modelId="{BC8108D5-D0EE-764A-8560-D3F57F3BCB9D}" type="parTrans" cxnId="{4DF01DB5-94C8-8540-84F5-37861DE30676}">
      <dgm:prSet/>
      <dgm:spPr/>
      <dgm:t>
        <a:bodyPr/>
        <a:lstStyle/>
        <a:p>
          <a:endParaRPr lang="zh-CN" altLang="en-US"/>
        </a:p>
      </dgm:t>
    </dgm:pt>
    <dgm:pt modelId="{C2980C93-98FD-BB4A-B212-83C980323495}" type="sibTrans" cxnId="{4DF01DB5-94C8-8540-84F5-37861DE30676}">
      <dgm:prSet/>
      <dgm:spPr/>
      <dgm:t>
        <a:bodyPr/>
        <a:lstStyle/>
        <a:p>
          <a:endParaRPr lang="zh-CN" altLang="en-US"/>
        </a:p>
      </dgm:t>
    </dgm:pt>
    <dgm:pt modelId="{E3337360-EAF1-8D48-AE1C-C35C40B02FFA}">
      <dgm:prSet phldrT="[文本]"/>
      <dgm:spPr/>
      <dgm:t>
        <a:bodyPr/>
        <a:lstStyle/>
        <a:p>
          <a:r>
            <a:rPr lang="en-US" altLang="zh-CN" dirty="0" smtClean="0"/>
            <a:t>Fast</a:t>
          </a:r>
          <a:r>
            <a:rPr lang="zh-CN" altLang="en-US" dirty="0" smtClean="0"/>
            <a:t> </a:t>
          </a:r>
          <a:r>
            <a:rPr lang="en-US" altLang="zh-CN" dirty="0" smtClean="0"/>
            <a:t>Fourier</a:t>
          </a:r>
          <a:r>
            <a:rPr lang="zh-CN" altLang="en-US" dirty="0" smtClean="0"/>
            <a:t> </a:t>
          </a:r>
          <a:r>
            <a:rPr lang="en-US" altLang="zh-CN" dirty="0" smtClean="0"/>
            <a:t>Transform</a:t>
          </a:r>
          <a:endParaRPr lang="zh-CN" altLang="en-US" dirty="0"/>
        </a:p>
      </dgm:t>
    </dgm:pt>
    <dgm:pt modelId="{3657642D-CCC5-F542-91FB-24BF7299B024}" type="parTrans" cxnId="{90ED834A-B525-0844-AA8A-02691E8DC944}">
      <dgm:prSet/>
      <dgm:spPr/>
      <dgm:t>
        <a:bodyPr/>
        <a:lstStyle/>
        <a:p>
          <a:endParaRPr lang="zh-CN" altLang="en-US"/>
        </a:p>
      </dgm:t>
    </dgm:pt>
    <dgm:pt modelId="{6C4DDD49-BE28-2748-873C-9698439E46C7}" type="sibTrans" cxnId="{90ED834A-B525-0844-AA8A-02691E8DC944}">
      <dgm:prSet/>
      <dgm:spPr/>
      <dgm:t>
        <a:bodyPr/>
        <a:lstStyle/>
        <a:p>
          <a:endParaRPr lang="zh-CN" altLang="en-US"/>
        </a:p>
      </dgm:t>
    </dgm:pt>
    <dgm:pt modelId="{B3A18480-FFCC-7245-9386-CFAC00E3786B}">
      <dgm:prSet phldrT="[文本]"/>
      <dgm:spPr/>
      <dgm:t>
        <a:bodyPr/>
        <a:lstStyle/>
        <a:p>
          <a:r>
            <a:rPr lang="en-US" altLang="zh-CN" dirty="0" smtClean="0"/>
            <a:t>Mel</a:t>
          </a:r>
          <a:r>
            <a:rPr lang="zh-CN" altLang="en-US" dirty="0" smtClean="0"/>
            <a:t> </a:t>
          </a:r>
          <a:r>
            <a:rPr lang="en-US" altLang="zh-CN" dirty="0" smtClean="0"/>
            <a:t>Filter</a:t>
          </a:r>
          <a:r>
            <a:rPr lang="zh-CN" altLang="en-US" dirty="0" smtClean="0"/>
            <a:t> </a:t>
          </a:r>
          <a:r>
            <a:rPr lang="en-US" altLang="zh-CN" dirty="0" smtClean="0"/>
            <a:t>Bank</a:t>
          </a:r>
          <a:r>
            <a:rPr lang="zh-CN" altLang="en-US" dirty="0" smtClean="0"/>
            <a:t> </a:t>
          </a:r>
          <a:r>
            <a:rPr lang="en-US" altLang="zh-CN" dirty="0" smtClean="0"/>
            <a:t>Processing</a:t>
          </a:r>
          <a:endParaRPr lang="zh-CN" altLang="en-US" dirty="0"/>
        </a:p>
      </dgm:t>
    </dgm:pt>
    <dgm:pt modelId="{12E0C0DA-1376-2447-9A4A-6D719C729AF7}" type="parTrans" cxnId="{C12C3D9D-503F-C94B-8D5D-226F24767D74}">
      <dgm:prSet/>
      <dgm:spPr/>
      <dgm:t>
        <a:bodyPr/>
        <a:lstStyle/>
        <a:p>
          <a:endParaRPr lang="zh-CN" altLang="en-US"/>
        </a:p>
      </dgm:t>
    </dgm:pt>
    <dgm:pt modelId="{E2EBF4D7-54D1-0B4D-B9F8-79E66DDADF68}" type="sibTrans" cxnId="{C12C3D9D-503F-C94B-8D5D-226F24767D74}">
      <dgm:prSet/>
      <dgm:spPr/>
      <dgm:t>
        <a:bodyPr/>
        <a:lstStyle/>
        <a:p>
          <a:endParaRPr lang="zh-CN" altLang="en-US"/>
        </a:p>
      </dgm:t>
    </dgm:pt>
    <dgm:pt modelId="{3BB4B517-720B-B545-94AF-04A1714FB91F}">
      <dgm:prSet phldrT="[文本]"/>
      <dgm:spPr/>
      <dgm:t>
        <a:bodyPr/>
        <a:lstStyle/>
        <a:p>
          <a:r>
            <a:rPr lang="en-US" altLang="zh-CN" dirty="0" smtClean="0"/>
            <a:t>Log</a:t>
          </a:r>
          <a:r>
            <a:rPr lang="zh-CN" altLang="en-US" dirty="0" smtClean="0"/>
            <a:t> </a:t>
          </a:r>
          <a:r>
            <a:rPr lang="en-US" altLang="zh-CN" dirty="0" smtClean="0"/>
            <a:t>energy</a:t>
          </a:r>
          <a:r>
            <a:rPr lang="zh-CN" altLang="en-US" dirty="0" smtClean="0"/>
            <a:t> </a:t>
          </a:r>
          <a:r>
            <a:rPr lang="en-US" altLang="zh-CN" dirty="0" smtClean="0"/>
            <a:t>Computation</a:t>
          </a:r>
          <a:endParaRPr lang="zh-CN" altLang="en-US" dirty="0"/>
        </a:p>
      </dgm:t>
    </dgm:pt>
    <dgm:pt modelId="{1F6136D5-5C31-7F4A-A751-F98EE7488CAF}" type="parTrans" cxnId="{EA2FF354-3386-7B45-A02A-18CD1B0F312C}">
      <dgm:prSet/>
      <dgm:spPr/>
      <dgm:t>
        <a:bodyPr/>
        <a:lstStyle/>
        <a:p>
          <a:endParaRPr lang="zh-CN" altLang="en-US"/>
        </a:p>
      </dgm:t>
    </dgm:pt>
    <dgm:pt modelId="{A7206DE0-FC2B-E841-9F97-9BF3E09FA9E9}" type="sibTrans" cxnId="{EA2FF354-3386-7B45-A02A-18CD1B0F312C}">
      <dgm:prSet/>
      <dgm:spPr/>
      <dgm:t>
        <a:bodyPr/>
        <a:lstStyle/>
        <a:p>
          <a:endParaRPr lang="zh-CN" altLang="en-US"/>
        </a:p>
      </dgm:t>
    </dgm:pt>
    <dgm:pt modelId="{E5DC9505-9B75-8A4D-923C-1711A455E30D}">
      <dgm:prSet phldrT="[文本]"/>
      <dgm:spPr/>
      <dgm:t>
        <a:bodyPr/>
        <a:lstStyle/>
        <a:p>
          <a:r>
            <a:rPr lang="en-US" altLang="zh-CN" dirty="0" smtClean="0"/>
            <a:t>Discrete</a:t>
          </a:r>
          <a:r>
            <a:rPr lang="zh-CN" altLang="en-US" dirty="0" smtClean="0"/>
            <a:t> </a:t>
          </a:r>
          <a:r>
            <a:rPr lang="en-US" altLang="zh-CN" dirty="0" smtClean="0"/>
            <a:t>Cosine</a:t>
          </a:r>
          <a:r>
            <a:rPr lang="zh-CN" altLang="en-US" dirty="0" smtClean="0"/>
            <a:t> </a:t>
          </a:r>
          <a:r>
            <a:rPr lang="en-US" altLang="zh-CN" dirty="0" smtClean="0"/>
            <a:t>Transform</a:t>
          </a:r>
          <a:endParaRPr lang="zh-CN" altLang="en-US" dirty="0"/>
        </a:p>
      </dgm:t>
    </dgm:pt>
    <dgm:pt modelId="{98F78EAE-C58E-BA44-BC81-767E6B152E6C}" type="parTrans" cxnId="{B355DF97-7448-9B4D-988F-7E5246D8DA85}">
      <dgm:prSet/>
      <dgm:spPr/>
      <dgm:t>
        <a:bodyPr/>
        <a:lstStyle/>
        <a:p>
          <a:endParaRPr lang="zh-CN" altLang="en-US"/>
        </a:p>
      </dgm:t>
    </dgm:pt>
    <dgm:pt modelId="{982DE755-8CD0-DB41-987F-777FB50A3205}" type="sibTrans" cxnId="{B355DF97-7448-9B4D-988F-7E5246D8DA85}">
      <dgm:prSet/>
      <dgm:spPr/>
      <dgm:t>
        <a:bodyPr/>
        <a:lstStyle/>
        <a:p>
          <a:endParaRPr lang="zh-CN" altLang="en-US"/>
        </a:p>
      </dgm:t>
    </dgm:pt>
    <dgm:pt modelId="{AAA42B0F-99F6-DC45-AB27-126342D6B6A7}">
      <dgm:prSet/>
      <dgm:spPr/>
      <dgm:t>
        <a:bodyPr/>
        <a:lstStyle/>
        <a:p>
          <a:r>
            <a:rPr lang="en-US" altLang="zh-CN" dirty="0" smtClean="0"/>
            <a:t>Pre-emphasis</a:t>
          </a:r>
          <a:endParaRPr lang="zh-CN" altLang="en-US" dirty="0"/>
        </a:p>
      </dgm:t>
    </dgm:pt>
    <dgm:pt modelId="{06B84A98-C453-2F4F-A668-34DA2DDC78D6}" type="parTrans" cxnId="{C2051493-AD23-9D4E-AFEE-904F7AAEA39C}">
      <dgm:prSet/>
      <dgm:spPr/>
      <dgm:t>
        <a:bodyPr/>
        <a:lstStyle/>
        <a:p>
          <a:endParaRPr lang="zh-CN" altLang="en-US"/>
        </a:p>
      </dgm:t>
    </dgm:pt>
    <dgm:pt modelId="{255D811E-0011-8D46-9995-1069D4CD51B3}" type="sibTrans" cxnId="{C2051493-AD23-9D4E-AFEE-904F7AAEA39C}">
      <dgm:prSet/>
      <dgm:spPr/>
      <dgm:t>
        <a:bodyPr/>
        <a:lstStyle/>
        <a:p>
          <a:endParaRPr lang="zh-CN" altLang="en-US"/>
        </a:p>
      </dgm:t>
    </dgm:pt>
    <dgm:pt modelId="{035F0FB6-2D7B-AE43-8EDB-CAEFDD945FB9}">
      <dgm:prSet/>
      <dgm:spPr/>
      <dgm:t>
        <a:bodyPr/>
        <a:lstStyle/>
        <a:p>
          <a:r>
            <a:rPr lang="en-US" altLang="zh-CN" dirty="0" smtClean="0"/>
            <a:t>Framing</a:t>
          </a:r>
          <a:endParaRPr lang="zh-CN" altLang="en-US" dirty="0"/>
        </a:p>
      </dgm:t>
    </dgm:pt>
    <dgm:pt modelId="{F7BDB069-2FB8-9841-B48A-72C307D0C7BF}" type="parTrans" cxnId="{7068E550-4DFB-F64A-9C27-C301762695F0}">
      <dgm:prSet/>
      <dgm:spPr/>
      <dgm:t>
        <a:bodyPr/>
        <a:lstStyle/>
        <a:p>
          <a:endParaRPr lang="zh-CN" altLang="en-US"/>
        </a:p>
      </dgm:t>
    </dgm:pt>
    <dgm:pt modelId="{DFBA5CE0-EF58-2A4C-B9B8-99D7D4941274}" type="sibTrans" cxnId="{7068E550-4DFB-F64A-9C27-C301762695F0}">
      <dgm:prSet/>
      <dgm:spPr/>
      <dgm:t>
        <a:bodyPr/>
        <a:lstStyle/>
        <a:p>
          <a:endParaRPr lang="zh-CN" altLang="en-US"/>
        </a:p>
      </dgm:t>
    </dgm:pt>
    <dgm:pt modelId="{B59296FF-5BB8-8947-96F3-E28B8C63890F}">
      <dgm:prSet/>
      <dgm:spPr/>
      <dgm:t>
        <a:bodyPr/>
        <a:lstStyle/>
        <a:p>
          <a:r>
            <a:rPr lang="en-US" altLang="zh-CN" dirty="0" smtClean="0"/>
            <a:t>windowing</a:t>
          </a:r>
          <a:endParaRPr lang="zh-CN" altLang="en-US" dirty="0"/>
        </a:p>
      </dgm:t>
    </dgm:pt>
    <dgm:pt modelId="{559D981C-C833-5C47-8CAB-3A972002F0CE}" type="parTrans" cxnId="{339E3974-E509-6043-B0BA-B1F665796DE0}">
      <dgm:prSet/>
      <dgm:spPr/>
      <dgm:t>
        <a:bodyPr/>
        <a:lstStyle/>
        <a:p>
          <a:endParaRPr lang="zh-CN" altLang="en-US"/>
        </a:p>
      </dgm:t>
    </dgm:pt>
    <dgm:pt modelId="{AC4EF2B2-ED20-194C-B28F-552BD782061B}" type="sibTrans" cxnId="{339E3974-E509-6043-B0BA-B1F665796DE0}">
      <dgm:prSet/>
      <dgm:spPr/>
      <dgm:t>
        <a:bodyPr/>
        <a:lstStyle/>
        <a:p>
          <a:endParaRPr lang="zh-CN" altLang="en-US"/>
        </a:p>
      </dgm:t>
    </dgm:pt>
    <dgm:pt modelId="{7244D907-47D5-F541-8552-9EFD31BB8C1B}">
      <dgm:prSet phldrT="[文本]"/>
      <dgm:spPr/>
      <dgm:t>
        <a:bodyPr/>
        <a:lstStyle/>
        <a:p>
          <a:r>
            <a:rPr lang="en-US" altLang="zh-CN" dirty="0" smtClean="0"/>
            <a:t>Mel</a:t>
          </a:r>
          <a:r>
            <a:rPr lang="zh-CN" altLang="en-US" dirty="0" smtClean="0"/>
            <a:t> </a:t>
          </a:r>
          <a:r>
            <a:rPr lang="en-US" altLang="zh-CN" dirty="0" err="1" smtClean="0"/>
            <a:t>cspstrums</a:t>
          </a:r>
          <a:endParaRPr lang="zh-CN" altLang="en-US" dirty="0"/>
        </a:p>
      </dgm:t>
    </dgm:pt>
    <dgm:pt modelId="{9340F95E-43CB-7341-AE5E-71181DB49347}" type="parTrans" cxnId="{F00ED9F3-F9CF-1644-9AEE-02A49F7C02F6}">
      <dgm:prSet/>
      <dgm:spPr/>
      <dgm:t>
        <a:bodyPr/>
        <a:lstStyle/>
        <a:p>
          <a:endParaRPr lang="zh-CN" altLang="en-US"/>
        </a:p>
      </dgm:t>
    </dgm:pt>
    <dgm:pt modelId="{9B544CA8-5675-6848-8E64-2DF0A37E38F1}" type="sibTrans" cxnId="{F00ED9F3-F9CF-1644-9AEE-02A49F7C02F6}">
      <dgm:prSet/>
      <dgm:spPr/>
      <dgm:t>
        <a:bodyPr/>
        <a:lstStyle/>
        <a:p>
          <a:endParaRPr lang="zh-CN" altLang="en-US"/>
        </a:p>
      </dgm:t>
    </dgm:pt>
    <dgm:pt modelId="{1F3FD4DF-70F5-F949-85FC-FF5AC7801733}" type="pres">
      <dgm:prSet presAssocID="{8C2C64FD-1E83-4348-BFE7-F4C81C109CE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D0B884-1049-9543-83E1-4E6B09FE67A8}" type="pres">
      <dgm:prSet presAssocID="{C4608C82-3106-DE45-AD7E-0CEC1258E07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E792BC-F7D2-414F-A602-BE8D7910BE9B}" type="pres">
      <dgm:prSet presAssocID="{C2980C93-98FD-BB4A-B212-83C980323495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D57450D-B22E-584E-B825-0E8D0535B6C5}" type="pres">
      <dgm:prSet presAssocID="{C2980C93-98FD-BB4A-B212-83C980323495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A8116D1A-3EFF-AF48-8ACB-34F686D477A8}" type="pres">
      <dgm:prSet presAssocID="{AAA42B0F-99F6-DC45-AB27-126342D6B6A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E6D60-0C57-BD45-8BCF-E8C47F7BFFC2}" type="pres">
      <dgm:prSet presAssocID="{255D811E-0011-8D46-9995-1069D4CD51B3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6991699B-FAFA-BB42-92F8-21ED31EBB65B}" type="pres">
      <dgm:prSet presAssocID="{255D811E-0011-8D46-9995-1069D4CD51B3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14FC1F5E-0C54-CE46-8203-646A9C2CC82B}" type="pres">
      <dgm:prSet presAssocID="{035F0FB6-2D7B-AE43-8EDB-CAEFDD945FB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BB714A-3C88-EB40-8F6A-0D03709BCE92}" type="pres">
      <dgm:prSet presAssocID="{DFBA5CE0-EF58-2A4C-B9B8-99D7D4941274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857A158D-950C-334A-AABE-44C768EFD29B}" type="pres">
      <dgm:prSet presAssocID="{DFBA5CE0-EF58-2A4C-B9B8-99D7D4941274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5D187E55-6568-3A46-AFF3-D690EDDDDB43}" type="pres">
      <dgm:prSet presAssocID="{B59296FF-5BB8-8947-96F3-E28B8C63890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F5611-653A-A945-8B55-67693C341796}" type="pres">
      <dgm:prSet presAssocID="{AC4EF2B2-ED20-194C-B28F-552BD782061B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070DE518-9633-A94F-8B5C-937CCAD37447}" type="pres">
      <dgm:prSet presAssocID="{AC4EF2B2-ED20-194C-B28F-552BD782061B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DBDA6342-4E7C-BC47-94DE-B90FAEE247B8}" type="pres">
      <dgm:prSet presAssocID="{E3337360-EAF1-8D48-AE1C-C35C40B02FF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2E7C1-7560-F34D-A6D7-C0ACC684D16D}" type="pres">
      <dgm:prSet presAssocID="{6C4DDD49-BE28-2748-873C-9698439E46C7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EEAC63FE-7434-154B-94DC-3FAABE36695C}" type="pres">
      <dgm:prSet presAssocID="{6C4DDD49-BE28-2748-873C-9698439E46C7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5656E7C-7AA2-9D47-80A1-AE8AC3C8D576}" type="pres">
      <dgm:prSet presAssocID="{B3A18480-FFCC-7245-9386-CFAC00E3786B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DE497-90EC-904E-9313-2F0A6182BC2B}" type="pres">
      <dgm:prSet presAssocID="{E2EBF4D7-54D1-0B4D-B9F8-79E66DDADF68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82B87480-4F63-C44C-B312-8C46D00D02D8}" type="pres">
      <dgm:prSet presAssocID="{E2EBF4D7-54D1-0B4D-B9F8-79E66DDADF68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1B86774D-8C05-C044-AC48-4C4A154FCFB0}" type="pres">
      <dgm:prSet presAssocID="{3BB4B517-720B-B545-94AF-04A1714FB91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07C76-6461-5547-AF11-52413B2B1573}" type="pres">
      <dgm:prSet presAssocID="{A7206DE0-FC2B-E841-9F97-9BF3E09FA9E9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49A1CD88-99D3-254C-B90B-7EE4761062E8}" type="pres">
      <dgm:prSet presAssocID="{A7206DE0-FC2B-E841-9F97-9BF3E09FA9E9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6C4DC05-BCFC-A442-928C-FD1898602353}" type="pres">
      <dgm:prSet presAssocID="{E5DC9505-9B75-8A4D-923C-1711A455E30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C69F3D-6EF0-7F44-B81A-930BEE8F0015}" type="pres">
      <dgm:prSet presAssocID="{982DE755-8CD0-DB41-987F-777FB50A3205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7E00E10-C77D-C84F-B65D-A3814BF6292A}" type="pres">
      <dgm:prSet presAssocID="{982DE755-8CD0-DB41-987F-777FB50A3205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651579F3-AF56-7243-8626-2A5E89F0E5AA}" type="pres">
      <dgm:prSet presAssocID="{7244D907-47D5-F541-8552-9EFD31BB8C1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55DF97-7448-9B4D-988F-7E5246D8DA85}" srcId="{8C2C64FD-1E83-4348-BFE7-F4C81C109CED}" destId="{E5DC9505-9B75-8A4D-923C-1711A455E30D}" srcOrd="7" destOrd="0" parTransId="{98F78EAE-C58E-BA44-BC81-767E6B152E6C}" sibTransId="{982DE755-8CD0-DB41-987F-777FB50A3205}"/>
    <dgm:cxn modelId="{73294D7A-F95B-DE4D-8A01-87383D3DE8B2}" type="presOf" srcId="{8C2C64FD-1E83-4348-BFE7-F4C81C109CED}" destId="{1F3FD4DF-70F5-F949-85FC-FF5AC7801733}" srcOrd="0" destOrd="0" presId="urn:microsoft.com/office/officeart/2005/8/layout/process5"/>
    <dgm:cxn modelId="{90ED834A-B525-0844-AA8A-02691E8DC944}" srcId="{8C2C64FD-1E83-4348-BFE7-F4C81C109CED}" destId="{E3337360-EAF1-8D48-AE1C-C35C40B02FFA}" srcOrd="4" destOrd="0" parTransId="{3657642D-CCC5-F542-91FB-24BF7299B024}" sibTransId="{6C4DDD49-BE28-2748-873C-9698439E46C7}"/>
    <dgm:cxn modelId="{7241A05D-E36E-4141-B849-2D205E06728E}" type="presOf" srcId="{E3337360-EAF1-8D48-AE1C-C35C40B02FFA}" destId="{DBDA6342-4E7C-BC47-94DE-B90FAEE247B8}" srcOrd="0" destOrd="0" presId="urn:microsoft.com/office/officeart/2005/8/layout/process5"/>
    <dgm:cxn modelId="{4DF01DB5-94C8-8540-84F5-37861DE30676}" srcId="{8C2C64FD-1E83-4348-BFE7-F4C81C109CED}" destId="{C4608C82-3106-DE45-AD7E-0CEC1258E079}" srcOrd="0" destOrd="0" parTransId="{BC8108D5-D0EE-764A-8560-D3F57F3BCB9D}" sibTransId="{C2980C93-98FD-BB4A-B212-83C980323495}"/>
    <dgm:cxn modelId="{69359D4D-97A3-5E49-BF16-B4AFD5A35571}" type="presOf" srcId="{AC4EF2B2-ED20-194C-B28F-552BD782061B}" destId="{070DE518-9633-A94F-8B5C-937CCAD37447}" srcOrd="1" destOrd="0" presId="urn:microsoft.com/office/officeart/2005/8/layout/process5"/>
    <dgm:cxn modelId="{43C283D0-C533-1B4D-8D76-886DBF0847FB}" type="presOf" srcId="{A7206DE0-FC2B-E841-9F97-9BF3E09FA9E9}" destId="{49A1CD88-99D3-254C-B90B-7EE4761062E8}" srcOrd="1" destOrd="0" presId="urn:microsoft.com/office/officeart/2005/8/layout/process5"/>
    <dgm:cxn modelId="{75C8BD7B-817F-BB40-8E25-E5AB4E970434}" type="presOf" srcId="{255D811E-0011-8D46-9995-1069D4CD51B3}" destId="{6991699B-FAFA-BB42-92F8-21ED31EBB65B}" srcOrd="1" destOrd="0" presId="urn:microsoft.com/office/officeart/2005/8/layout/process5"/>
    <dgm:cxn modelId="{45771934-D79C-E84C-A6D9-C6CB8C73205A}" type="presOf" srcId="{C2980C93-98FD-BB4A-B212-83C980323495}" destId="{40E792BC-F7D2-414F-A602-BE8D7910BE9B}" srcOrd="0" destOrd="0" presId="urn:microsoft.com/office/officeart/2005/8/layout/process5"/>
    <dgm:cxn modelId="{E2E7DE69-DBC9-1443-95F3-4840E8CA886C}" type="presOf" srcId="{E5DC9505-9B75-8A4D-923C-1711A455E30D}" destId="{D6C4DC05-BCFC-A442-928C-FD1898602353}" srcOrd="0" destOrd="0" presId="urn:microsoft.com/office/officeart/2005/8/layout/process5"/>
    <dgm:cxn modelId="{DFC8DCB3-EB29-474E-B4DC-7C9F997B0159}" type="presOf" srcId="{255D811E-0011-8D46-9995-1069D4CD51B3}" destId="{562E6D60-0C57-BD45-8BCF-E8C47F7BFFC2}" srcOrd="0" destOrd="0" presId="urn:microsoft.com/office/officeart/2005/8/layout/process5"/>
    <dgm:cxn modelId="{4F89CF31-B1A0-A54C-AAAC-A42844E96FA2}" type="presOf" srcId="{E2EBF4D7-54D1-0B4D-B9F8-79E66DDADF68}" destId="{B1FDE497-90EC-904E-9313-2F0A6182BC2B}" srcOrd="0" destOrd="0" presId="urn:microsoft.com/office/officeart/2005/8/layout/process5"/>
    <dgm:cxn modelId="{D35CAB28-73B1-EB42-B28A-D483A8DC97AE}" type="presOf" srcId="{C2980C93-98FD-BB4A-B212-83C980323495}" destId="{7D57450D-B22E-584E-B825-0E8D0535B6C5}" srcOrd="1" destOrd="0" presId="urn:microsoft.com/office/officeart/2005/8/layout/process5"/>
    <dgm:cxn modelId="{D9F1D352-4116-A544-AEAB-A19FDF01D1ED}" type="presOf" srcId="{AAA42B0F-99F6-DC45-AB27-126342D6B6A7}" destId="{A8116D1A-3EFF-AF48-8ACB-34F686D477A8}" srcOrd="0" destOrd="0" presId="urn:microsoft.com/office/officeart/2005/8/layout/process5"/>
    <dgm:cxn modelId="{6B929BD3-83A2-A047-9D64-C0B8C82610B4}" type="presOf" srcId="{7244D907-47D5-F541-8552-9EFD31BB8C1B}" destId="{651579F3-AF56-7243-8626-2A5E89F0E5AA}" srcOrd="0" destOrd="0" presId="urn:microsoft.com/office/officeart/2005/8/layout/process5"/>
    <dgm:cxn modelId="{D5A982B6-C03B-5A41-9761-2B81F0D70342}" type="presOf" srcId="{982DE755-8CD0-DB41-987F-777FB50A3205}" destId="{50C69F3D-6EF0-7F44-B81A-930BEE8F0015}" srcOrd="0" destOrd="0" presId="urn:microsoft.com/office/officeart/2005/8/layout/process5"/>
    <dgm:cxn modelId="{677A9233-64C5-464A-80CE-8E3F32486FB4}" type="presOf" srcId="{A7206DE0-FC2B-E841-9F97-9BF3E09FA9E9}" destId="{61307C76-6461-5547-AF11-52413B2B1573}" srcOrd="0" destOrd="0" presId="urn:microsoft.com/office/officeart/2005/8/layout/process5"/>
    <dgm:cxn modelId="{F00ED9F3-F9CF-1644-9AEE-02A49F7C02F6}" srcId="{8C2C64FD-1E83-4348-BFE7-F4C81C109CED}" destId="{7244D907-47D5-F541-8552-9EFD31BB8C1B}" srcOrd="8" destOrd="0" parTransId="{9340F95E-43CB-7341-AE5E-71181DB49347}" sibTransId="{9B544CA8-5675-6848-8E64-2DF0A37E38F1}"/>
    <dgm:cxn modelId="{EA2FF354-3386-7B45-A02A-18CD1B0F312C}" srcId="{8C2C64FD-1E83-4348-BFE7-F4C81C109CED}" destId="{3BB4B517-720B-B545-94AF-04A1714FB91F}" srcOrd="6" destOrd="0" parTransId="{1F6136D5-5C31-7F4A-A751-F98EE7488CAF}" sibTransId="{A7206DE0-FC2B-E841-9F97-9BF3E09FA9E9}"/>
    <dgm:cxn modelId="{339E3974-E509-6043-B0BA-B1F665796DE0}" srcId="{8C2C64FD-1E83-4348-BFE7-F4C81C109CED}" destId="{B59296FF-5BB8-8947-96F3-E28B8C63890F}" srcOrd="3" destOrd="0" parTransId="{559D981C-C833-5C47-8CAB-3A972002F0CE}" sibTransId="{AC4EF2B2-ED20-194C-B28F-552BD782061B}"/>
    <dgm:cxn modelId="{627EEE00-2993-674C-9D6D-DF6FAFED0803}" type="presOf" srcId="{982DE755-8CD0-DB41-987F-777FB50A3205}" destId="{47E00E10-C77D-C84F-B65D-A3814BF6292A}" srcOrd="1" destOrd="0" presId="urn:microsoft.com/office/officeart/2005/8/layout/process5"/>
    <dgm:cxn modelId="{C572921C-A316-F147-AE15-2871A7887A00}" type="presOf" srcId="{B3A18480-FFCC-7245-9386-CFAC00E3786B}" destId="{75656E7C-7AA2-9D47-80A1-AE8AC3C8D576}" srcOrd="0" destOrd="0" presId="urn:microsoft.com/office/officeart/2005/8/layout/process5"/>
    <dgm:cxn modelId="{F57B9549-36A7-004F-B3A5-5F10E7C0436B}" type="presOf" srcId="{DFBA5CE0-EF58-2A4C-B9B8-99D7D4941274}" destId="{857A158D-950C-334A-AABE-44C768EFD29B}" srcOrd="1" destOrd="0" presId="urn:microsoft.com/office/officeart/2005/8/layout/process5"/>
    <dgm:cxn modelId="{CBDCCE7B-4447-4F40-B8B2-29DB5832C3D7}" type="presOf" srcId="{B59296FF-5BB8-8947-96F3-E28B8C63890F}" destId="{5D187E55-6568-3A46-AFF3-D690EDDDDB43}" srcOrd="0" destOrd="0" presId="urn:microsoft.com/office/officeart/2005/8/layout/process5"/>
    <dgm:cxn modelId="{348A190F-4B42-F447-9C67-E7900C902953}" type="presOf" srcId="{6C4DDD49-BE28-2748-873C-9698439E46C7}" destId="{2292E7C1-7560-F34D-A6D7-C0ACC684D16D}" srcOrd="0" destOrd="0" presId="urn:microsoft.com/office/officeart/2005/8/layout/process5"/>
    <dgm:cxn modelId="{B57AF74B-2F30-F544-B29E-64BDD981DB09}" type="presOf" srcId="{E2EBF4D7-54D1-0B4D-B9F8-79E66DDADF68}" destId="{82B87480-4F63-C44C-B312-8C46D00D02D8}" srcOrd="1" destOrd="0" presId="urn:microsoft.com/office/officeart/2005/8/layout/process5"/>
    <dgm:cxn modelId="{C12C3D9D-503F-C94B-8D5D-226F24767D74}" srcId="{8C2C64FD-1E83-4348-BFE7-F4C81C109CED}" destId="{B3A18480-FFCC-7245-9386-CFAC00E3786B}" srcOrd="5" destOrd="0" parTransId="{12E0C0DA-1376-2447-9A4A-6D719C729AF7}" sibTransId="{E2EBF4D7-54D1-0B4D-B9F8-79E66DDADF68}"/>
    <dgm:cxn modelId="{7068E550-4DFB-F64A-9C27-C301762695F0}" srcId="{8C2C64FD-1E83-4348-BFE7-F4C81C109CED}" destId="{035F0FB6-2D7B-AE43-8EDB-CAEFDD945FB9}" srcOrd="2" destOrd="0" parTransId="{F7BDB069-2FB8-9841-B48A-72C307D0C7BF}" sibTransId="{DFBA5CE0-EF58-2A4C-B9B8-99D7D4941274}"/>
    <dgm:cxn modelId="{F8F84EAF-DC4A-9041-BB42-7FF0329E41C8}" type="presOf" srcId="{AC4EF2B2-ED20-194C-B28F-552BD782061B}" destId="{027F5611-653A-A945-8B55-67693C341796}" srcOrd="0" destOrd="0" presId="urn:microsoft.com/office/officeart/2005/8/layout/process5"/>
    <dgm:cxn modelId="{5CCBFCAF-35FA-4941-B0E1-2D37118BB083}" type="presOf" srcId="{3BB4B517-720B-B545-94AF-04A1714FB91F}" destId="{1B86774D-8C05-C044-AC48-4C4A154FCFB0}" srcOrd="0" destOrd="0" presId="urn:microsoft.com/office/officeart/2005/8/layout/process5"/>
    <dgm:cxn modelId="{974F26DD-702B-0841-A21D-67B1DA6BD497}" type="presOf" srcId="{6C4DDD49-BE28-2748-873C-9698439E46C7}" destId="{EEAC63FE-7434-154B-94DC-3FAABE36695C}" srcOrd="1" destOrd="0" presId="urn:microsoft.com/office/officeart/2005/8/layout/process5"/>
    <dgm:cxn modelId="{C2051493-AD23-9D4E-AFEE-904F7AAEA39C}" srcId="{8C2C64FD-1E83-4348-BFE7-F4C81C109CED}" destId="{AAA42B0F-99F6-DC45-AB27-126342D6B6A7}" srcOrd="1" destOrd="0" parTransId="{06B84A98-C453-2F4F-A668-34DA2DDC78D6}" sibTransId="{255D811E-0011-8D46-9995-1069D4CD51B3}"/>
    <dgm:cxn modelId="{E1BB1BC8-3561-9649-9D77-7B7E528428CA}" type="presOf" srcId="{DFBA5CE0-EF58-2A4C-B9B8-99D7D4941274}" destId="{F5BB714A-3C88-EB40-8F6A-0D03709BCE92}" srcOrd="0" destOrd="0" presId="urn:microsoft.com/office/officeart/2005/8/layout/process5"/>
    <dgm:cxn modelId="{A3CFA0E0-B3EF-8245-B7AB-D48303E06ADA}" type="presOf" srcId="{C4608C82-3106-DE45-AD7E-0CEC1258E079}" destId="{E7D0B884-1049-9543-83E1-4E6B09FE67A8}" srcOrd="0" destOrd="0" presId="urn:microsoft.com/office/officeart/2005/8/layout/process5"/>
    <dgm:cxn modelId="{78304DE8-6BD4-0147-8CD5-974351744E26}" type="presOf" srcId="{035F0FB6-2D7B-AE43-8EDB-CAEFDD945FB9}" destId="{14FC1F5E-0C54-CE46-8203-646A9C2CC82B}" srcOrd="0" destOrd="0" presId="urn:microsoft.com/office/officeart/2005/8/layout/process5"/>
    <dgm:cxn modelId="{0919408C-33DF-EB4C-937F-1192C0F745C6}" type="presParOf" srcId="{1F3FD4DF-70F5-F949-85FC-FF5AC7801733}" destId="{E7D0B884-1049-9543-83E1-4E6B09FE67A8}" srcOrd="0" destOrd="0" presId="urn:microsoft.com/office/officeart/2005/8/layout/process5"/>
    <dgm:cxn modelId="{9761F7B5-9F16-D74B-8E6F-A9E5F27ABB2B}" type="presParOf" srcId="{1F3FD4DF-70F5-F949-85FC-FF5AC7801733}" destId="{40E792BC-F7D2-414F-A602-BE8D7910BE9B}" srcOrd="1" destOrd="0" presId="urn:microsoft.com/office/officeart/2005/8/layout/process5"/>
    <dgm:cxn modelId="{DB412F0A-59E7-6D49-BE87-196DA4ADDC62}" type="presParOf" srcId="{40E792BC-F7D2-414F-A602-BE8D7910BE9B}" destId="{7D57450D-B22E-584E-B825-0E8D0535B6C5}" srcOrd="0" destOrd="0" presId="urn:microsoft.com/office/officeart/2005/8/layout/process5"/>
    <dgm:cxn modelId="{F4AFAEAB-2C52-9A4F-B4DD-7CEAED13EAB5}" type="presParOf" srcId="{1F3FD4DF-70F5-F949-85FC-FF5AC7801733}" destId="{A8116D1A-3EFF-AF48-8ACB-34F686D477A8}" srcOrd="2" destOrd="0" presId="urn:microsoft.com/office/officeart/2005/8/layout/process5"/>
    <dgm:cxn modelId="{A63AA090-833B-D243-A6C8-E6DECF62B03E}" type="presParOf" srcId="{1F3FD4DF-70F5-F949-85FC-FF5AC7801733}" destId="{562E6D60-0C57-BD45-8BCF-E8C47F7BFFC2}" srcOrd="3" destOrd="0" presId="urn:microsoft.com/office/officeart/2005/8/layout/process5"/>
    <dgm:cxn modelId="{DBC00E6F-2E39-5F4F-8B3F-D0B4D30FD0EF}" type="presParOf" srcId="{562E6D60-0C57-BD45-8BCF-E8C47F7BFFC2}" destId="{6991699B-FAFA-BB42-92F8-21ED31EBB65B}" srcOrd="0" destOrd="0" presId="urn:microsoft.com/office/officeart/2005/8/layout/process5"/>
    <dgm:cxn modelId="{F1320380-2417-6249-A461-ADF86D8A91CB}" type="presParOf" srcId="{1F3FD4DF-70F5-F949-85FC-FF5AC7801733}" destId="{14FC1F5E-0C54-CE46-8203-646A9C2CC82B}" srcOrd="4" destOrd="0" presId="urn:microsoft.com/office/officeart/2005/8/layout/process5"/>
    <dgm:cxn modelId="{B760BA56-DBDE-1C4F-995B-6582C3795D37}" type="presParOf" srcId="{1F3FD4DF-70F5-F949-85FC-FF5AC7801733}" destId="{F5BB714A-3C88-EB40-8F6A-0D03709BCE92}" srcOrd="5" destOrd="0" presId="urn:microsoft.com/office/officeart/2005/8/layout/process5"/>
    <dgm:cxn modelId="{427E794C-1F20-FF47-A26A-1E3D6B9D9F21}" type="presParOf" srcId="{F5BB714A-3C88-EB40-8F6A-0D03709BCE92}" destId="{857A158D-950C-334A-AABE-44C768EFD29B}" srcOrd="0" destOrd="0" presId="urn:microsoft.com/office/officeart/2005/8/layout/process5"/>
    <dgm:cxn modelId="{A563E695-9C6B-BC43-9BFF-E4CE143A261D}" type="presParOf" srcId="{1F3FD4DF-70F5-F949-85FC-FF5AC7801733}" destId="{5D187E55-6568-3A46-AFF3-D690EDDDDB43}" srcOrd="6" destOrd="0" presId="urn:microsoft.com/office/officeart/2005/8/layout/process5"/>
    <dgm:cxn modelId="{920842E2-EE41-8A49-8DAB-B5ADF415C570}" type="presParOf" srcId="{1F3FD4DF-70F5-F949-85FC-FF5AC7801733}" destId="{027F5611-653A-A945-8B55-67693C341796}" srcOrd="7" destOrd="0" presId="urn:microsoft.com/office/officeart/2005/8/layout/process5"/>
    <dgm:cxn modelId="{CDC6A755-0617-3B4F-8D3F-E9DE59748448}" type="presParOf" srcId="{027F5611-653A-A945-8B55-67693C341796}" destId="{070DE518-9633-A94F-8B5C-937CCAD37447}" srcOrd="0" destOrd="0" presId="urn:microsoft.com/office/officeart/2005/8/layout/process5"/>
    <dgm:cxn modelId="{A786449A-BD9C-334D-8AE1-D7551A632FBC}" type="presParOf" srcId="{1F3FD4DF-70F5-F949-85FC-FF5AC7801733}" destId="{DBDA6342-4E7C-BC47-94DE-B90FAEE247B8}" srcOrd="8" destOrd="0" presId="urn:microsoft.com/office/officeart/2005/8/layout/process5"/>
    <dgm:cxn modelId="{575BFF1F-1AF9-8B41-8EFF-92F7C8367B06}" type="presParOf" srcId="{1F3FD4DF-70F5-F949-85FC-FF5AC7801733}" destId="{2292E7C1-7560-F34D-A6D7-C0ACC684D16D}" srcOrd="9" destOrd="0" presId="urn:microsoft.com/office/officeart/2005/8/layout/process5"/>
    <dgm:cxn modelId="{1B637C37-6D75-CD44-B2EE-904835E19D6C}" type="presParOf" srcId="{2292E7C1-7560-F34D-A6D7-C0ACC684D16D}" destId="{EEAC63FE-7434-154B-94DC-3FAABE36695C}" srcOrd="0" destOrd="0" presId="urn:microsoft.com/office/officeart/2005/8/layout/process5"/>
    <dgm:cxn modelId="{014F1C7B-BDE5-4246-94EF-4879B6A01A95}" type="presParOf" srcId="{1F3FD4DF-70F5-F949-85FC-FF5AC7801733}" destId="{75656E7C-7AA2-9D47-80A1-AE8AC3C8D576}" srcOrd="10" destOrd="0" presId="urn:microsoft.com/office/officeart/2005/8/layout/process5"/>
    <dgm:cxn modelId="{F57029CA-E793-AD40-92C1-11D2566B4EE3}" type="presParOf" srcId="{1F3FD4DF-70F5-F949-85FC-FF5AC7801733}" destId="{B1FDE497-90EC-904E-9313-2F0A6182BC2B}" srcOrd="11" destOrd="0" presId="urn:microsoft.com/office/officeart/2005/8/layout/process5"/>
    <dgm:cxn modelId="{D8445213-B4C8-FB4E-97D9-6093B1FED914}" type="presParOf" srcId="{B1FDE497-90EC-904E-9313-2F0A6182BC2B}" destId="{82B87480-4F63-C44C-B312-8C46D00D02D8}" srcOrd="0" destOrd="0" presId="urn:microsoft.com/office/officeart/2005/8/layout/process5"/>
    <dgm:cxn modelId="{16398650-9F70-1E42-A2CC-F2B7E47C9DCB}" type="presParOf" srcId="{1F3FD4DF-70F5-F949-85FC-FF5AC7801733}" destId="{1B86774D-8C05-C044-AC48-4C4A154FCFB0}" srcOrd="12" destOrd="0" presId="urn:microsoft.com/office/officeart/2005/8/layout/process5"/>
    <dgm:cxn modelId="{3C7C0E54-3192-CC4C-9A54-371F4E7C7095}" type="presParOf" srcId="{1F3FD4DF-70F5-F949-85FC-FF5AC7801733}" destId="{61307C76-6461-5547-AF11-52413B2B1573}" srcOrd="13" destOrd="0" presId="urn:microsoft.com/office/officeart/2005/8/layout/process5"/>
    <dgm:cxn modelId="{89BA2561-EEE5-6D47-B3D4-BF4DC49A427F}" type="presParOf" srcId="{61307C76-6461-5547-AF11-52413B2B1573}" destId="{49A1CD88-99D3-254C-B90B-7EE4761062E8}" srcOrd="0" destOrd="0" presId="urn:microsoft.com/office/officeart/2005/8/layout/process5"/>
    <dgm:cxn modelId="{89DD4B8A-90F7-384E-A818-9523533643CE}" type="presParOf" srcId="{1F3FD4DF-70F5-F949-85FC-FF5AC7801733}" destId="{D6C4DC05-BCFC-A442-928C-FD1898602353}" srcOrd="14" destOrd="0" presId="urn:microsoft.com/office/officeart/2005/8/layout/process5"/>
    <dgm:cxn modelId="{8D159E5C-7EE4-5145-8658-4B52F7F15513}" type="presParOf" srcId="{1F3FD4DF-70F5-F949-85FC-FF5AC7801733}" destId="{50C69F3D-6EF0-7F44-B81A-930BEE8F0015}" srcOrd="15" destOrd="0" presId="urn:microsoft.com/office/officeart/2005/8/layout/process5"/>
    <dgm:cxn modelId="{6FFAE989-62CA-DC44-AE2A-1A569BED6FCC}" type="presParOf" srcId="{50C69F3D-6EF0-7F44-B81A-930BEE8F0015}" destId="{47E00E10-C77D-C84F-B65D-A3814BF6292A}" srcOrd="0" destOrd="0" presId="urn:microsoft.com/office/officeart/2005/8/layout/process5"/>
    <dgm:cxn modelId="{53C6B89E-07A1-CE4F-8BEB-4CCBCB6308A3}" type="presParOf" srcId="{1F3FD4DF-70F5-F949-85FC-FF5AC7801733}" destId="{651579F3-AF56-7243-8626-2A5E89F0E5A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0B884-1049-9543-83E1-4E6B09FE67A8}">
      <dsp:nvSpPr>
        <dsp:cNvPr id="0" name=""/>
        <dsp:cNvSpPr/>
      </dsp:nvSpPr>
      <dsp:spPr>
        <a:xfrm>
          <a:off x="767822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Speech</a:t>
          </a:r>
          <a:endParaRPr lang="zh-CN" altLang="en-US" sz="1400" kern="1200" dirty="0"/>
        </a:p>
      </dsp:txBody>
      <dsp:txXfrm>
        <a:off x="789230" y="23307"/>
        <a:ext cx="1175400" cy="688114"/>
      </dsp:txXfrm>
    </dsp:sp>
    <dsp:sp modelId="{40E792BC-F7D2-414F-A602-BE8D7910BE9B}">
      <dsp:nvSpPr>
        <dsp:cNvPr id="0" name=""/>
        <dsp:cNvSpPr/>
      </dsp:nvSpPr>
      <dsp:spPr>
        <a:xfrm>
          <a:off x="2093242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093242" y="276728"/>
        <a:ext cx="180783" cy="181271"/>
      </dsp:txXfrm>
    </dsp:sp>
    <dsp:sp modelId="{A8116D1A-3EFF-AF48-8ACB-34F686D477A8}">
      <dsp:nvSpPr>
        <dsp:cNvPr id="0" name=""/>
        <dsp:cNvSpPr/>
      </dsp:nvSpPr>
      <dsp:spPr>
        <a:xfrm>
          <a:off x="2473326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Pre-emphasis</a:t>
          </a:r>
          <a:endParaRPr lang="zh-CN" altLang="en-US" sz="1400" kern="1200" dirty="0"/>
        </a:p>
      </dsp:txBody>
      <dsp:txXfrm>
        <a:off x="2494734" y="23307"/>
        <a:ext cx="1175400" cy="688114"/>
      </dsp:txXfrm>
    </dsp:sp>
    <dsp:sp modelId="{562E6D60-0C57-BD45-8BCF-E8C47F7BFFC2}">
      <dsp:nvSpPr>
        <dsp:cNvPr id="0" name=""/>
        <dsp:cNvSpPr/>
      </dsp:nvSpPr>
      <dsp:spPr>
        <a:xfrm>
          <a:off x="3798746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798746" y="276728"/>
        <a:ext cx="180783" cy="181271"/>
      </dsp:txXfrm>
    </dsp:sp>
    <dsp:sp modelId="{14FC1F5E-0C54-CE46-8203-646A9C2CC82B}">
      <dsp:nvSpPr>
        <dsp:cNvPr id="0" name=""/>
        <dsp:cNvSpPr/>
      </dsp:nvSpPr>
      <dsp:spPr>
        <a:xfrm>
          <a:off x="4178829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Framing</a:t>
          </a:r>
          <a:endParaRPr lang="zh-CN" altLang="en-US" sz="1400" kern="1200" dirty="0"/>
        </a:p>
      </dsp:txBody>
      <dsp:txXfrm>
        <a:off x="4200237" y="23307"/>
        <a:ext cx="1175400" cy="688114"/>
      </dsp:txXfrm>
    </dsp:sp>
    <dsp:sp modelId="{F5BB714A-3C88-EB40-8F6A-0D03709BCE92}">
      <dsp:nvSpPr>
        <dsp:cNvPr id="0" name=""/>
        <dsp:cNvSpPr/>
      </dsp:nvSpPr>
      <dsp:spPr>
        <a:xfrm>
          <a:off x="5504249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504249" y="276728"/>
        <a:ext cx="180783" cy="181271"/>
      </dsp:txXfrm>
    </dsp:sp>
    <dsp:sp modelId="{5D187E55-6568-3A46-AFF3-D690EDDDDB43}">
      <dsp:nvSpPr>
        <dsp:cNvPr id="0" name=""/>
        <dsp:cNvSpPr/>
      </dsp:nvSpPr>
      <dsp:spPr>
        <a:xfrm>
          <a:off x="5884333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windowing</a:t>
          </a:r>
          <a:endParaRPr lang="zh-CN" altLang="en-US" sz="1400" kern="1200" dirty="0"/>
        </a:p>
      </dsp:txBody>
      <dsp:txXfrm>
        <a:off x="5905741" y="23307"/>
        <a:ext cx="1175400" cy="688114"/>
      </dsp:txXfrm>
    </dsp:sp>
    <dsp:sp modelId="{027F5611-653A-A945-8B55-67693C341796}">
      <dsp:nvSpPr>
        <dsp:cNvPr id="0" name=""/>
        <dsp:cNvSpPr/>
      </dsp:nvSpPr>
      <dsp:spPr>
        <a:xfrm rot="5400000">
          <a:off x="6364311" y="818104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6402806" y="840032"/>
        <a:ext cx="181271" cy="180783"/>
      </dsp:txXfrm>
    </dsp:sp>
    <dsp:sp modelId="{DBDA6342-4E7C-BC47-94DE-B90FAEE247B8}">
      <dsp:nvSpPr>
        <dsp:cNvPr id="0" name=""/>
        <dsp:cNvSpPr/>
      </dsp:nvSpPr>
      <dsp:spPr>
        <a:xfrm>
          <a:off x="5884333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Fast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Fourier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Transform</a:t>
          </a:r>
          <a:endParaRPr lang="zh-CN" altLang="en-US" sz="1400" kern="1200" dirty="0"/>
        </a:p>
      </dsp:txBody>
      <dsp:txXfrm>
        <a:off x="5905741" y="1241523"/>
        <a:ext cx="1175400" cy="688114"/>
      </dsp:txXfrm>
    </dsp:sp>
    <dsp:sp modelId="{2292E7C1-7560-F34D-A6D7-C0ACC684D16D}">
      <dsp:nvSpPr>
        <dsp:cNvPr id="0" name=""/>
        <dsp:cNvSpPr/>
      </dsp:nvSpPr>
      <dsp:spPr>
        <a:xfrm rot="10800000">
          <a:off x="5518868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96346" y="1494945"/>
        <a:ext cx="180783" cy="181271"/>
      </dsp:txXfrm>
    </dsp:sp>
    <dsp:sp modelId="{75656E7C-7AA2-9D47-80A1-AE8AC3C8D576}">
      <dsp:nvSpPr>
        <dsp:cNvPr id="0" name=""/>
        <dsp:cNvSpPr/>
      </dsp:nvSpPr>
      <dsp:spPr>
        <a:xfrm>
          <a:off x="4178829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Mel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Filter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Bank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Processing</a:t>
          </a:r>
          <a:endParaRPr lang="zh-CN" altLang="en-US" sz="1400" kern="1200" dirty="0"/>
        </a:p>
      </dsp:txBody>
      <dsp:txXfrm>
        <a:off x="4200237" y="1241523"/>
        <a:ext cx="1175400" cy="688114"/>
      </dsp:txXfrm>
    </dsp:sp>
    <dsp:sp modelId="{B1FDE497-90EC-904E-9313-2F0A6182BC2B}">
      <dsp:nvSpPr>
        <dsp:cNvPr id="0" name=""/>
        <dsp:cNvSpPr/>
      </dsp:nvSpPr>
      <dsp:spPr>
        <a:xfrm rot="10800000">
          <a:off x="3813364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890842" y="1494945"/>
        <a:ext cx="180783" cy="181271"/>
      </dsp:txXfrm>
    </dsp:sp>
    <dsp:sp modelId="{1B86774D-8C05-C044-AC48-4C4A154FCFB0}">
      <dsp:nvSpPr>
        <dsp:cNvPr id="0" name=""/>
        <dsp:cNvSpPr/>
      </dsp:nvSpPr>
      <dsp:spPr>
        <a:xfrm>
          <a:off x="2473326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Log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energy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Computation</a:t>
          </a:r>
          <a:endParaRPr lang="zh-CN" altLang="en-US" sz="1400" kern="1200" dirty="0"/>
        </a:p>
      </dsp:txBody>
      <dsp:txXfrm>
        <a:off x="2494734" y="1241523"/>
        <a:ext cx="1175400" cy="688114"/>
      </dsp:txXfrm>
    </dsp:sp>
    <dsp:sp modelId="{61307C76-6461-5547-AF11-52413B2B1573}">
      <dsp:nvSpPr>
        <dsp:cNvPr id="0" name=""/>
        <dsp:cNvSpPr/>
      </dsp:nvSpPr>
      <dsp:spPr>
        <a:xfrm rot="10800000">
          <a:off x="2107861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185339" y="1494945"/>
        <a:ext cx="180783" cy="181271"/>
      </dsp:txXfrm>
    </dsp:sp>
    <dsp:sp modelId="{D6C4DC05-BCFC-A442-928C-FD1898602353}">
      <dsp:nvSpPr>
        <dsp:cNvPr id="0" name=""/>
        <dsp:cNvSpPr/>
      </dsp:nvSpPr>
      <dsp:spPr>
        <a:xfrm>
          <a:off x="767822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Discrete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Cosine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Transform</a:t>
          </a:r>
          <a:endParaRPr lang="zh-CN" altLang="en-US" sz="1400" kern="1200" dirty="0"/>
        </a:p>
      </dsp:txBody>
      <dsp:txXfrm>
        <a:off x="789230" y="1241523"/>
        <a:ext cx="1175400" cy="688114"/>
      </dsp:txXfrm>
    </dsp:sp>
    <dsp:sp modelId="{50C69F3D-6EF0-7F44-B81A-930BEE8F0015}">
      <dsp:nvSpPr>
        <dsp:cNvPr id="0" name=""/>
        <dsp:cNvSpPr/>
      </dsp:nvSpPr>
      <dsp:spPr>
        <a:xfrm rot="5400000">
          <a:off x="1247799" y="2036321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1286294" y="2058249"/>
        <a:ext cx="181271" cy="180783"/>
      </dsp:txXfrm>
    </dsp:sp>
    <dsp:sp modelId="{651579F3-AF56-7243-8626-2A5E89F0E5AA}">
      <dsp:nvSpPr>
        <dsp:cNvPr id="0" name=""/>
        <dsp:cNvSpPr/>
      </dsp:nvSpPr>
      <dsp:spPr>
        <a:xfrm>
          <a:off x="767822" y="2438332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Mel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cspstrums</a:t>
          </a:r>
          <a:endParaRPr lang="zh-CN" altLang="en-US" sz="1400" kern="1200" dirty="0"/>
        </a:p>
      </dsp:txBody>
      <dsp:txXfrm>
        <a:off x="789230" y="2459740"/>
        <a:ext cx="1175400" cy="68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xmlns="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27/05/2020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xmlns="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xmlns="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2020-05-27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xmlns="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xmlns="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xmlns="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xmlns="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844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17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577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340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959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xmlns="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</a:t>
            </a:r>
            <a:r>
              <a:rPr lang="sv-SE" dirty="0" smtClean="0"/>
              <a:t>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xmlns="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Klicka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ändra</a:t>
            </a:r>
            <a:r>
              <a:rPr lang="en-US" dirty="0" smtClean="0"/>
              <a:t> </a:t>
            </a:r>
            <a:r>
              <a:rPr lang="en-US" dirty="0" err="1" smtClean="0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xmlns="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xmlns="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xmlns="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xmlns="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xmlns="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xmlns="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xmlns="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xmlns="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xmlns="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xmlns="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xmlns="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xmlns="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xmlns="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xmlns="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xmlns="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xmlns="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xmlns="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xmlns="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xmlns="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xmlns="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xmlns="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xmlns="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xmlns="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xmlns="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xmlns="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xmlns="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xmlns="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xmlns="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xmlns="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xmlns="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xmlns="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xmlns="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xmlns="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xmlns="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xmlns="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xmlns="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xmlns="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xmlns="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xmlns="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xmlns="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xmlns="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xmlns="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xmlns="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xmlns="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xmlns="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xmlns="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xmlns="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xmlns="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xmlns="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xmlns="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xmlns="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xmlns="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xmlns="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xmlns="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xmlns="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xmlns="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xmlns="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xmlns="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xmlns="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xmlns="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xmlns="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xmlns="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xmlns="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xmlns="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xmlns="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xmlns="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xmlns="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xmlns="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2020-05-27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xmlns="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3.xml"/><Relationship Id="rId7" Type="http://schemas.openxmlformats.org/officeDocument/2006/relationships/hyperlink" Target="https://adunna.me/projects/dist/speech-emotion/data/ravdess/Actor_01/" TargetMode="External"/><Relationship Id="rId8" Type="http://schemas.openxmlformats.org/officeDocument/2006/relationships/image" Target="../media/image4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vi-VN" altLang="zh-CN" dirty="0" smtClean="0"/>
              <a:t>EQ2341VT201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br>
              <a:rPr lang="en-US" altLang="zh-CN" dirty="0" smtClean="0"/>
            </a:b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vi-VN" altLang="zh-CN" dirty="0"/>
              <a:t/>
            </a:r>
            <a:br>
              <a:rPr lang="vi-VN" altLang="zh-CN" dirty="0"/>
            </a:b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498920" y="3766457"/>
            <a:ext cx="1753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 smtClean="0"/>
              <a:t>Shuchan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</a:p>
          <a:p>
            <a:pPr algn="r"/>
            <a:r>
              <a:rPr kumimoji="1" lang="en-US" altLang="zh-CN" dirty="0" err="1" smtClean="0"/>
              <a:t>Lingxaio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Self-Introduction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059835" y="1606794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Shuchan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	Information and network engineering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0463" y="247918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Lingxiao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180533" y="1186543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Datasource:</a:t>
            </a:r>
            <a:r>
              <a:rPr kumimoji="1" lang="en-US" altLang="zh-CN" dirty="0" err="1">
                <a:hlinkClick r:id="rId7"/>
              </a:rPr>
              <a:t>https</a:t>
            </a:r>
            <a:r>
              <a:rPr kumimoji="1" lang="en-US" altLang="zh-CN" dirty="0">
                <a:hlinkClick r:id="rId7"/>
              </a:rPr>
              <a:t>://</a:t>
            </a:r>
            <a:r>
              <a:rPr kumimoji="1" lang="en-US" altLang="zh-CN" dirty="0" err="1">
                <a:hlinkClick r:id="rId7"/>
              </a:rPr>
              <a:t>adunna.me</a:t>
            </a:r>
            <a:r>
              <a:rPr kumimoji="1" lang="en-US" altLang="zh-CN" dirty="0">
                <a:hlinkClick r:id="rId7"/>
              </a:rPr>
              <a:t>/projects/</a:t>
            </a:r>
            <a:r>
              <a:rPr kumimoji="1" lang="en-US" altLang="zh-CN" dirty="0" err="1">
                <a:hlinkClick r:id="rId7"/>
              </a:rPr>
              <a:t>dist</a:t>
            </a:r>
            <a:r>
              <a:rPr kumimoji="1" lang="en-US" altLang="zh-CN" dirty="0">
                <a:hlinkClick r:id="rId7"/>
              </a:rPr>
              <a:t>/speech-emotion/data/</a:t>
            </a:r>
            <a:r>
              <a:rPr kumimoji="1" lang="en-US" altLang="zh-CN" dirty="0" err="1">
                <a:hlinkClick r:id="rId7"/>
              </a:rPr>
              <a:t>ravdess</a:t>
            </a:r>
            <a:r>
              <a:rPr kumimoji="1" lang="en-US" altLang="zh-CN" dirty="0">
                <a:hlinkClick r:id="rId7"/>
              </a:rPr>
              <a:t>/Actor_01/</a:t>
            </a:r>
            <a:endParaRPr kumimoji="1" lang="zh-CN" altLang="en-US" dirty="0"/>
          </a:p>
        </p:txBody>
      </p:sp>
      <p:pic>
        <p:nvPicPr>
          <p:cNvPr id="6" name="03-01-01-01-01-01-0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9525" y="2132983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6946" y="23568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sample:</a:t>
            </a:r>
            <a:endParaRPr kumimoji="1" lang="zh-CN" altLang="en-US" dirty="0"/>
          </a:p>
        </p:txBody>
      </p:sp>
      <p:pic>
        <p:nvPicPr>
          <p:cNvPr id="10" name="03-01-01-01-02-01-0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9525" y="3134851"/>
            <a:ext cx="812800" cy="812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03714" y="235683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Kids are talking by the door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717" y="335658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sample: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03714" y="334245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Dogs are sitting by the door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6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22748266"/>
              </p:ext>
            </p:extLst>
          </p:nvPr>
        </p:nvGraphicFramePr>
        <p:xfrm>
          <a:off x="642711" y="1349829"/>
          <a:ext cx="7870373" cy="317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4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060463" y="137160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0463" y="1937821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Gaussian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463" y="2546406"/>
            <a:ext cx="29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Viterbi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1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5" y="822684"/>
            <a:ext cx="5313763" cy="39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370</TotalTime>
  <Words>92</Words>
  <Application>Microsoft Macintosh PowerPoint</Application>
  <PresentationFormat>全屏显示(16:9)</PresentationFormat>
  <Paragraphs>47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Systemtypsnitt</vt:lpstr>
      <vt:lpstr>Arial</vt:lpstr>
      <vt:lpstr>KTH_PPT-mall</vt:lpstr>
      <vt:lpstr> EQ2341VT201 Pattern Recognition Project Presentation </vt:lpstr>
      <vt:lpstr>Self-Introduction</vt:lpstr>
      <vt:lpstr>Show the data</vt:lpstr>
      <vt:lpstr>Feature Extraction</vt:lpstr>
      <vt:lpstr>HMM</vt:lpstr>
      <vt:lpstr>Results</vt:lpstr>
      <vt:lpstr>Conclusions</vt:lpstr>
    </vt:vector>
  </TitlesOfParts>
  <Company>KTH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Microsoft Office 用户</cp:lastModifiedBy>
  <cp:revision>44</cp:revision>
  <cp:lastPrinted>2013-05-27T09:10:21Z</cp:lastPrinted>
  <dcterms:created xsi:type="dcterms:W3CDTF">2019-08-13T12:55:18Z</dcterms:created>
  <dcterms:modified xsi:type="dcterms:W3CDTF">2020-05-27T02:40:01Z</dcterms:modified>
</cp:coreProperties>
</file>