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6" r:id="rId10"/>
    <p:sldId id="287" r:id="rId11"/>
    <p:sldId id="283" r:id="rId12"/>
    <p:sldId id="288" r:id="rId13"/>
    <p:sldId id="284" r:id="rId14"/>
    <p:sldId id="285" r:id="rId15"/>
    <p:sldId id="289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1234" autoAdjust="0"/>
  </p:normalViewPr>
  <p:slideViewPr>
    <p:cSldViewPr snapToGrid="0">
      <p:cViewPr varScale="1">
        <p:scale>
          <a:sx n="119" d="100"/>
          <a:sy n="119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xmlns="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11/09/2019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xmlns="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xmlns="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2019-09-11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xmlns="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xmlns="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xmlns="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xmlns="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07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119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387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2240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73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aseline="0" dirty="0" smtClean="0"/>
              <a:t>MONK-1:[0.22966666666666766, 0.20432175925925977, 0.18207175925925945, 0.16065509259259253, 0.14768750000000003, 0.1408541666666667]</a:t>
            </a:r>
          </a:p>
          <a:p>
            <a:pPr marL="0" indent="0">
              <a:buFontTx/>
              <a:buNone/>
            </a:pPr>
            <a:r>
              <a:rPr lang="pt-BR" baseline="0" dirty="0" smtClean="0"/>
              <a:t>MONK-3:[0.08478935185185184, 0.06153009259259309, 0.04887962962962988, 0.04329629629629651, 0.04385648148148173, 0.04862037037037069]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480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9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58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Assignment 1 :Entropy of MONK-1 1.0Entropy of MONK-2 0.957117428264771Entropy of MONK-3 0.9998061328047111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627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v-SE" baseline="0" dirty="0" err="1" smtClean="0"/>
              <a:t>Assignment</a:t>
            </a:r>
            <a:r>
              <a:rPr lang="sv-SE" baseline="0" dirty="0" smtClean="0"/>
              <a:t> 2 :</a:t>
            </a:r>
            <a:r>
              <a:rPr lang="sv-SE" baseline="0" dirty="0" err="1" smtClean="0"/>
              <a:t>Bernoulli</a:t>
            </a:r>
            <a:r>
              <a:rPr lang="sv-SE" baseline="0" dirty="0" smtClean="0"/>
              <a:t> distribution q &amp; 1-q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298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baseline="0" dirty="0" err="1" smtClean="0"/>
              <a:t>Assignment</a:t>
            </a:r>
            <a:r>
              <a:rPr lang="pt-BR" baseline="0" dirty="0" smtClean="0"/>
              <a:t> 3 :[[0.07527256 0.00583843 0.00470757 0.0263117  0.28703075 0.00075786] [0.00375618 0.0024585  0.00105615 0.01566425 0.01727718 0.00624762] [0.00712087 0.29373617 0.00083111 0.00289182 0.25591172 0.00707703]]</a:t>
            </a:r>
            <a:r>
              <a:rPr lang="pt-BR" baseline="0" dirty="0" err="1" smtClean="0"/>
              <a:t>best</a:t>
            </a:r>
            <a:r>
              <a:rPr lang="pt-BR" baseline="0" dirty="0" smtClean="0"/>
              <a:t> attributes:A5A5A2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0841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951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995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40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26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xmlns="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270265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/>
              <a:t>Klicka för att ändra </a:t>
            </a:r>
            <a:r>
              <a:rPr lang="sv-SE" dirty="0" smtClean="0"/>
              <a:t>rubrik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xmlns="" id="{D9708450-9178-2141-98CC-ED5077AF0A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13960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Klicka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ändra</a:t>
            </a:r>
            <a:r>
              <a:rPr lang="en-US" dirty="0" smtClean="0"/>
              <a:t> </a:t>
            </a:r>
            <a:r>
              <a:rPr lang="en-US" dirty="0" err="1" smtClean="0"/>
              <a:t>underrubrik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xmlns="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xmlns="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xmlns="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xmlns="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xmlns="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xmlns="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xmlns="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xmlns="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xmlns="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xmlns="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xmlns="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xmlns="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xmlns="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xmlns="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xmlns="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xmlns="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xmlns="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xmlns="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xmlns="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xmlns="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xmlns="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xmlns="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xmlns="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xmlns="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xmlns="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xmlns="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xmlns="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xmlns="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xmlns="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xmlns="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xmlns="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xmlns="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xmlns="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xmlns="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xmlns="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xmlns="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xmlns="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xmlns="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xmlns="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xmlns="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xmlns="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xmlns="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xmlns="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xmlns="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xmlns="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xmlns="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xmlns="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xmlns="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xmlns="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xmlns="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xmlns="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xmlns="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xmlns="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xmlns="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xmlns="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xmlns="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xmlns="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xmlns="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xmlns="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xmlns="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xmlns="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xmlns="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xmlns="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xmlns="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xmlns="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xmlns="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xmlns="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xmlns="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xmlns="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xmlns="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xmlns="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xmlns="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xmlns="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xmlns="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xmlns="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xmlns="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xmlns="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xmlns="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xmlns="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xmlns="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xmlns="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xmlns="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xmlns="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xmlns="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xmlns="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xmlns="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xmlns="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302076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title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xmlns="" id="{BE9565E6-B7A1-5E48-B793-BFB8048C99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548" y="1945771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2019-09-11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xmlns="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2019-09-11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xmlns="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xmlns="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607075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2019-09-11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xmlns="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xmlns="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xmlns="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xmlns="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2019-09-11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xmlns="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2019-09-11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xmlns="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xmlns="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xmlns="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2019-09-11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xmlns="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xmlns="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xmlns="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xmlns="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xmlns="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xmlns="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xmlns="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xmlns="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xmlns="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xmlns="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xmlns="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xmlns="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xmlns="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xmlns="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xmlns="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xmlns="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xmlns="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xmlns="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xmlns="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xmlns="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xmlns="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xmlns="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xmlns="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xmlns="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xmlns="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xmlns="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xmlns="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xmlns="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xmlns="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xmlns="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xmlns="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xmlns="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xmlns="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xmlns="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xmlns="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xmlns="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xmlns="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xmlns="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xmlns="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xmlns="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xmlns="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xmlns="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9" name="Rak 8">
            <a:extLst>
              <a:ext uri="{FF2B5EF4-FFF2-40B4-BE49-F238E27FC236}">
                <a16:creationId xmlns:a16="http://schemas.microsoft.com/office/drawing/2014/main" xmlns="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xmlns="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xmlns="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xmlns="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2019-09-11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xmlns="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hyperlink" Target="(figure%20source:%20http:/scott.fortmann-roe.com/docs/BiasVariance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99DA710C-5B5B-BF41-8E67-58B4F660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329595"/>
            <a:ext cx="8181215" cy="1087034"/>
          </a:xfrm>
        </p:spPr>
        <p:txBody>
          <a:bodyPr/>
          <a:lstStyle/>
          <a:p>
            <a:pPr algn="ctr"/>
            <a:r>
              <a:rPr lang="en-US" altLang="zh-CN" smtClean="0"/>
              <a:t>Machine Learning</a:t>
            </a:r>
            <a:br>
              <a:rPr lang="en-US" altLang="zh-CN" smtClean="0"/>
            </a:br>
            <a:r>
              <a:rPr lang="en-US" altLang="zh-CN" smtClean="0"/>
              <a:t>Lab </a:t>
            </a:r>
            <a:r>
              <a:rPr lang="en-US" altLang="zh-CN" dirty="0" smtClean="0"/>
              <a:t>1 presentation 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6550216" y="3766457"/>
            <a:ext cx="17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 err="1" smtClean="0"/>
              <a:t>Zelin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Zhang</a:t>
            </a:r>
          </a:p>
          <a:p>
            <a:pPr algn="r"/>
            <a:r>
              <a:rPr kumimoji="1" lang="en-US" altLang="zh-CN" dirty="0" err="1" smtClean="0"/>
              <a:t>Lingxaio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92" y="1301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83176" y="873623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Tree for Monk-3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38" y="1317573"/>
            <a:ext cx="314608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94529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38096"/>
              </p:ext>
            </p:extLst>
          </p:nvPr>
        </p:nvGraphicFramePr>
        <p:xfrm>
          <a:off x="250825" y="2463547"/>
          <a:ext cx="86423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39"/>
                <a:gridCol w="2441985"/>
                <a:gridCol w="2624866"/>
                <a:gridCol w="247086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Train(after)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Validation(before/after)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Test(before/after)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0.2432432432432432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0.2800000000000000</a:t>
                      </a:r>
                    </a:p>
                    <a:p>
                      <a:r>
                        <a:rPr lang="is-IS" altLang="zh-CN" dirty="0" smtClean="0"/>
                        <a:t>\0.1400000000000000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/>
                        <a:t>0.2800000000000000</a:t>
                      </a:r>
                    </a:p>
                    <a:p>
                      <a:r>
                        <a:rPr lang="cs-CZ" altLang="zh-CN" dirty="0" smtClean="0"/>
                        <a:t>\0.2222222222222222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altLang="zh-CN" dirty="0" smtClean="0"/>
                        <a:t>0.3960396039603961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0.5441176470588236</a:t>
                      </a:r>
                    </a:p>
                    <a:p>
                      <a:r>
                        <a:rPr lang="is-IS" altLang="zh-CN" dirty="0" smtClean="0"/>
                        <a:t>\0.3529411764705882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0.5441176470588236</a:t>
                      </a:r>
                    </a:p>
                    <a:p>
                      <a:r>
                        <a:rPr lang="pt-BR" altLang="zh-CN" dirty="0" smtClean="0"/>
                        <a:t>\0.3287037037037037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0.0273972602739726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/>
                        <a:t>0.1428571428571429</a:t>
                      </a:r>
                    </a:p>
                    <a:p>
                      <a:r>
                        <a:rPr lang="cs-CZ" altLang="zh-CN" dirty="0" smtClean="0"/>
                        <a:t>\0.1224489795918368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0.1428571428571429</a:t>
                      </a:r>
                    </a:p>
                    <a:p>
                      <a:r>
                        <a:rPr lang="is-IS" altLang="zh-CN" dirty="0" smtClean="0"/>
                        <a:t>\0.1203703703703703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55269" y="1982568"/>
            <a:ext cx="517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Error Rate Before and After Pruning (For one try)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945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558" y="2065469"/>
            <a:ext cx="2394000" cy="25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463" y="2065469"/>
            <a:ext cx="3193069" cy="25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805962" y="4651057"/>
            <a:ext cx="3098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NimbusSanL" charset="0"/>
              </a:rPr>
              <a:t>(figure source: </a:t>
            </a:r>
            <a:r>
              <a:rPr lang="en-US" altLang="zh-CN" sz="800" dirty="0">
                <a:latin typeface="NimbusSanL" charset="0"/>
                <a:hlinkClick r:id="rId6"/>
              </a:rPr>
              <a:t>http://</a:t>
            </a:r>
            <a:r>
              <a:rPr lang="en-US" altLang="zh-CN" sz="800" dirty="0" err="1">
                <a:latin typeface="NimbusSanL" charset="0"/>
                <a:hlinkClick r:id="rId6"/>
              </a:rPr>
              <a:t>scott.fortmann-roe.com</a:t>
            </a:r>
            <a:r>
              <a:rPr lang="en-US" altLang="zh-CN" sz="800" dirty="0">
                <a:latin typeface="NimbusSanL" charset="0"/>
                <a:hlinkClick r:id="rId6"/>
              </a:rPr>
              <a:t>/docs/</a:t>
            </a:r>
            <a:r>
              <a:rPr lang="en-US" altLang="zh-CN" sz="800" dirty="0" err="1">
                <a:latin typeface="NimbusSanL" charset="0"/>
                <a:hlinkClick r:id="rId6"/>
              </a:rPr>
              <a:t>BiasVariance.html</a:t>
            </a:r>
            <a:r>
              <a:rPr lang="en-US" altLang="zh-CN" sz="800" dirty="0">
                <a:latin typeface="NimbusSanL" charset="0"/>
              </a:rPr>
              <a:t>)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0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33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5776857" y="2383575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N=1000 and use </a:t>
            </a:r>
            <a:r>
              <a:rPr kumimoji="1" lang="en-US" altLang="zh-CN" smtClean="0"/>
              <a:t>the average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7" y="1137573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2273308" y="1781146"/>
            <a:ext cx="4562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 smtClean="0"/>
              <a:t>Thanks!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343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12277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63" y="2498566"/>
            <a:ext cx="7200000" cy="21057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98688" y="336676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More randomly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154342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53934"/>
              </p:ext>
            </p:extLst>
          </p:nvPr>
        </p:nvGraphicFramePr>
        <p:xfrm>
          <a:off x="1612463" y="296760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Entropy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0.957117428264771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/>
                        <a:t>0.9998061328047111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12226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3" y="2348894"/>
            <a:ext cx="7200000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223697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00211"/>
              </p:ext>
            </p:extLst>
          </p:nvPr>
        </p:nvGraphicFramePr>
        <p:xfrm>
          <a:off x="1060464" y="3311772"/>
          <a:ext cx="7199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199"/>
                <a:gridCol w="925715"/>
                <a:gridCol w="976936"/>
                <a:gridCol w="968829"/>
                <a:gridCol w="1034143"/>
                <a:gridCol w="972606"/>
                <a:gridCol w="10285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MONK-1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0.07527256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0.00583843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0.00470757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0.0263117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0.28703075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0.00075786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MONK-2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0.00375618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0.0024585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0.00105615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0.01566425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0.01727718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0.00624762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MONK-3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0.00712087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0.29373617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0.00083111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0.00289182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0.25591172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0.00707703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35349"/>
            <a:ext cx="7200000" cy="2002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48" y="3584491"/>
            <a:ext cx="2880000" cy="7181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538" y="3576932"/>
            <a:ext cx="2880000" cy="7332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828" y="3584491"/>
            <a:ext cx="2880000" cy="5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7200000" cy="1279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63" y="2204732"/>
            <a:ext cx="7200000" cy="97449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29897"/>
              </p:ext>
            </p:extLst>
          </p:nvPr>
        </p:nvGraphicFramePr>
        <p:xfrm>
          <a:off x="1612463" y="332269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360245"/>
                <a:gridCol w="27037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E_train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E_test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0.1712962962962963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altLang="zh-CN" dirty="0" smtClean="0"/>
                        <a:t>0.3078703703703703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MONK-3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0.0555555555555556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2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92" y="1301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57" y="1242955"/>
            <a:ext cx="5390924" cy="32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3176" y="873623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Tree for Monk-1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xmlns="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1 Decision Tree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xmlns="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2019-09-13</a:t>
            </a:r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xmlns="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92" y="1301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83176" y="873623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Tree for Monk-2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76" y="1317573"/>
            <a:ext cx="716850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AB10A8D-33AC-416C-B7A0-4C789CF0998A}" vid="{77AAE196-5DC3-49CC-840E-B6488A3140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PPT_mall_16x9</Template>
  <TotalTime>289</TotalTime>
  <Words>299</Words>
  <Application>Microsoft Macintosh PowerPoint</Application>
  <PresentationFormat>全屏显示(16:9)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Calibri</vt:lpstr>
      <vt:lpstr>DengXian</vt:lpstr>
      <vt:lpstr>NimbusSanL</vt:lpstr>
      <vt:lpstr>Systemtypsnitt</vt:lpstr>
      <vt:lpstr>Arial</vt:lpstr>
      <vt:lpstr>KTH_PPT-mall</vt:lpstr>
      <vt:lpstr>Machine Learning Lab 1 presentation 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  <vt:lpstr>Lab 1 Decision Tree</vt:lpstr>
    </vt:vector>
  </TitlesOfParts>
  <Company>KTH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Microsoft Office 用户</cp:lastModifiedBy>
  <cp:revision>37</cp:revision>
  <cp:lastPrinted>2013-05-27T09:10:21Z</cp:lastPrinted>
  <dcterms:created xsi:type="dcterms:W3CDTF">2019-08-13T12:55:18Z</dcterms:created>
  <dcterms:modified xsi:type="dcterms:W3CDTF">2019-09-11T14:46:24Z</dcterms:modified>
</cp:coreProperties>
</file>