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D322F-C876-4490-8939-BFBAEAF0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178F78-99C1-42A6-8251-DB10E4904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BC476D-48CC-46EE-B6C6-5FA0057C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E3F3F-3C58-4F55-8725-98A16047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7BD31-0148-49D3-8938-7D3A0804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3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717E5-80F3-4E18-8C5B-E9D65073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3C854-7171-4DCC-A321-72ADC0AA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6DE8FC-ACA0-4F4E-9C97-47259C90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370CFC-3095-42C4-9894-DC5AF9BF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3231A-81D7-4F32-913E-0906BDB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37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F8363F-6CC1-417F-8D10-ECE1B90E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56DCF4-4CA9-4EEF-B0B4-64FA78511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3CB3B5-FBE1-475A-803F-667B519E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8255F7-6D07-43A5-98EB-96AB3DF3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D5875-06C7-4FE0-962B-1F23B269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0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7634-4954-442D-8632-A4E5B692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536ADA-A879-4C8E-BC21-EBA30639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A21030-19A2-4FD5-88E0-8143418B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CB70F-E61D-489D-AD62-3B9EB016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E9F22-50A1-41A4-8445-4319B666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20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9B833-3988-4947-8209-A88D28AB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C0360-74C1-4CC1-A13E-5F0E444FD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B3B31-33FE-47D6-B389-2E8FB621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FE7D4-E4BB-4697-9C9E-FE1A0294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FE14C-C7DB-4452-A508-1D8FDEFB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58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B1553-65E2-4CFC-8A6F-62878057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1D050-2F64-4404-84F8-C51317A35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425EBB-21FC-4FCE-B3C4-78365A8F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237E61-3597-46C6-8CCF-7D0D574A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04114C-5FAB-46F7-B210-F5E98616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D0AF89-02AE-4070-A231-C5C8DE13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71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47F3-9E49-4324-A970-1F82C27D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59A1E5-D765-43C3-A9E4-D11BFFFE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F63013-E509-49B5-AF82-8283D1523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75F782-4486-4BA7-ACC8-1AE6042BA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D407BC-B760-4E0B-A531-BEF547C34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6CD05C-8F7F-4414-B63B-A58021E5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DE34CE-9427-4C51-B711-DCCE2CDF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A2D1A7-7C79-4860-B4EF-714600DC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AD27-76C8-4988-9865-34F4B441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3E4177-EF21-4572-AF11-43692F50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ADB901-76DE-4D74-91AD-CC6392C2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697755-3779-4A10-AC78-A72404DC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87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B55E5F-7F52-477B-88B0-65BC7EBD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3FE213-7FE5-4BFD-A438-81D4ECE5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550217-9B10-4B18-A637-5673A211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9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DADAF-025C-4B3D-8CF6-C49BEF4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7DEA9-40CC-487C-AA72-EC53C365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B5DC01-B861-4143-80F1-924F07C2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E8174-B188-4D39-BD8D-49076BBB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EF2C44-FE81-42B9-AA77-040EE0D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9F12F3-78A8-4088-B195-867CDB3A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9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2099A-8E26-43E8-821C-CB4B0ACA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AFAA54-6846-46A6-A625-C16876174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C15446-A59C-47F4-B9AE-4B9389CF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24FF1-7810-4B35-B68B-7E49F271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0363C7-CBBF-495C-A155-1FB1B80C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60CD10-B7EF-4AB4-88DA-5805CC77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7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2A6AAA-F4D4-42BD-89D0-D9635767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A7DBE-BE6D-4E4D-9FE6-8EA7FD76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A1D09B-DD9C-4CDF-B93F-83CF14E00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840D0-28DE-4CB2-88FC-E58D1A973445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196DEC-C48C-485C-9D86-D5B766614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4EBDC-3C2A-4672-B3C6-219CAC64E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3148-EE28-4A96-BFF3-099907AEC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fif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FC6FB3-203D-4782-A42D-E81DAE25F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13111" r="24054" b="10706"/>
          <a:stretch/>
        </p:blipFill>
        <p:spPr>
          <a:xfrm rot="10800000">
            <a:off x="8919192" y="1540298"/>
            <a:ext cx="3325092" cy="3628048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A06EB47D-532D-4FD2-B89A-617C0BC12BF8}"/>
              </a:ext>
            </a:extLst>
          </p:cNvPr>
          <p:cNvSpPr/>
          <p:nvPr/>
        </p:nvSpPr>
        <p:spPr>
          <a:xfrm rot="3163257" flipV="1">
            <a:off x="8244742" y="1916257"/>
            <a:ext cx="13129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CA3B795A-2A3E-4CFF-9E5E-1B49D2AC4527}"/>
              </a:ext>
            </a:extLst>
          </p:cNvPr>
          <p:cNvSpPr/>
          <p:nvPr/>
        </p:nvSpPr>
        <p:spPr>
          <a:xfrm>
            <a:off x="8752813" y="2508370"/>
            <a:ext cx="5280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0E5870C-135B-4E8C-9638-E1E4BF100BD9}"/>
              </a:ext>
            </a:extLst>
          </p:cNvPr>
          <p:cNvSpPr/>
          <p:nvPr/>
        </p:nvSpPr>
        <p:spPr>
          <a:xfrm>
            <a:off x="9010471" y="3630056"/>
            <a:ext cx="27949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343B6EF2-9B8C-445B-B1EE-F8EDC39FF6DC}"/>
              </a:ext>
            </a:extLst>
          </p:cNvPr>
          <p:cNvSpPr/>
          <p:nvPr/>
        </p:nvSpPr>
        <p:spPr>
          <a:xfrm rot="19950593">
            <a:off x="8732379" y="3845179"/>
            <a:ext cx="583844" cy="54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BE75C9-B411-4535-BC86-F86EE2CCCD20}"/>
              </a:ext>
            </a:extLst>
          </p:cNvPr>
          <p:cNvSpPr txBox="1"/>
          <p:nvPr/>
        </p:nvSpPr>
        <p:spPr>
          <a:xfrm>
            <a:off x="7629190" y="1148149"/>
            <a:ext cx="167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Sercom0 (UART)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AC06D-9278-43B4-92E8-9004421A9DC5}"/>
              </a:ext>
            </a:extLst>
          </p:cNvPr>
          <p:cNvSpPr txBox="1"/>
          <p:nvPr/>
        </p:nvSpPr>
        <p:spPr>
          <a:xfrm>
            <a:off x="7680927" y="2372151"/>
            <a:ext cx="167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Sercom7 (I2C)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DF7F1C-F171-4EDC-889A-C1E5B065BCBA}"/>
              </a:ext>
            </a:extLst>
          </p:cNvPr>
          <p:cNvSpPr txBox="1"/>
          <p:nvPr/>
        </p:nvSpPr>
        <p:spPr>
          <a:xfrm>
            <a:off x="7680927" y="3499026"/>
            <a:ext cx="167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Sercom5 (UART)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826D4F-06BD-485F-8762-F66B9D5A5C9E}"/>
              </a:ext>
            </a:extLst>
          </p:cNvPr>
          <p:cNvSpPr txBox="1"/>
          <p:nvPr/>
        </p:nvSpPr>
        <p:spPr>
          <a:xfrm>
            <a:off x="7680928" y="3814575"/>
            <a:ext cx="117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Sercom3 (I2C)</a:t>
            </a:r>
            <a:endParaRPr lang="zh-TW" altLang="en-US" sz="14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7692108-6F08-49E7-827E-D411560F5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1" r="20335"/>
          <a:stretch/>
        </p:blipFill>
        <p:spPr>
          <a:xfrm>
            <a:off x="6972849" y="3476614"/>
            <a:ext cx="268940" cy="395703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4D4B8A1A-0157-43A7-B1E7-F186631844E4}"/>
              </a:ext>
            </a:extLst>
          </p:cNvPr>
          <p:cNvGrpSpPr/>
          <p:nvPr/>
        </p:nvGrpSpPr>
        <p:grpSpPr>
          <a:xfrm>
            <a:off x="5996703" y="2469840"/>
            <a:ext cx="1724353" cy="808767"/>
            <a:chOff x="5956574" y="2446744"/>
            <a:chExt cx="1724353" cy="80876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33EB7F8-8408-4CFE-9480-7E3CA06BFDE4}"/>
                </a:ext>
              </a:extLst>
            </p:cNvPr>
            <p:cNvGrpSpPr/>
            <p:nvPr/>
          </p:nvGrpSpPr>
          <p:grpSpPr>
            <a:xfrm>
              <a:off x="5956574" y="2446744"/>
              <a:ext cx="1368405" cy="808767"/>
              <a:chOff x="5783348" y="2476170"/>
              <a:chExt cx="1368405" cy="808767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6F8C6A20-53FD-4558-A2EE-6816E211B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99" b="25808"/>
              <a:stretch/>
            </p:blipFill>
            <p:spPr>
              <a:xfrm>
                <a:off x="6160573" y="2476170"/>
                <a:ext cx="991180" cy="465787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1D2014-6BEF-4718-A99B-ABEBCC199025}"/>
                  </a:ext>
                </a:extLst>
              </p:cNvPr>
              <p:cNvSpPr txBox="1"/>
              <p:nvPr/>
            </p:nvSpPr>
            <p:spPr>
              <a:xfrm>
                <a:off x="5783348" y="2555174"/>
                <a:ext cx="496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ALS</a:t>
                </a:r>
              </a:p>
            </p:txBody>
          </p:sp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B962AECB-ED47-48B8-A7FB-8EE82806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3268" y="2949273"/>
                <a:ext cx="468772" cy="335664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8FA0F38-50DA-407E-8E26-06ED776AE09D}"/>
                  </a:ext>
                </a:extLst>
              </p:cNvPr>
              <p:cNvSpPr txBox="1"/>
              <p:nvPr/>
            </p:nvSpPr>
            <p:spPr>
              <a:xfrm>
                <a:off x="5785792" y="2963216"/>
                <a:ext cx="824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EEPROM</a:t>
                </a:r>
              </a:p>
            </p:txBody>
          </p:sp>
        </p:grp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03F087B5-7962-4F9C-A2CC-0B6EB56114D6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7324979" y="2525748"/>
              <a:ext cx="355948" cy="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690206D-7D7C-402D-8F1D-885272A7E3D3}"/>
                </a:ext>
              </a:extLst>
            </p:cNvPr>
            <p:cNvCxnSpPr/>
            <p:nvPr/>
          </p:nvCxnSpPr>
          <p:spPr>
            <a:xfrm>
              <a:off x="7523017" y="2525748"/>
              <a:ext cx="0" cy="56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710A4706-EBFB-4E3C-BBCC-512343D929D0}"/>
                </a:ext>
              </a:extLst>
            </p:cNvPr>
            <p:cNvCxnSpPr/>
            <p:nvPr/>
          </p:nvCxnSpPr>
          <p:spPr>
            <a:xfrm flipH="1">
              <a:off x="7324979" y="3087678"/>
              <a:ext cx="198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6C23B8D-46FC-439C-89A4-DD37D4B60AF4}"/>
              </a:ext>
            </a:extLst>
          </p:cNvPr>
          <p:cNvCxnSpPr>
            <a:cxnSpLocks/>
          </p:cNvCxnSpPr>
          <p:nvPr/>
        </p:nvCxnSpPr>
        <p:spPr>
          <a:xfrm flipH="1" flipV="1">
            <a:off x="7255395" y="3643878"/>
            <a:ext cx="375446" cy="9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F7DBFFF0-A464-4A63-8287-7AE0B176B508}"/>
              </a:ext>
            </a:extLst>
          </p:cNvPr>
          <p:cNvGrpSpPr/>
          <p:nvPr/>
        </p:nvGrpSpPr>
        <p:grpSpPr>
          <a:xfrm>
            <a:off x="6501206" y="3968463"/>
            <a:ext cx="1176435" cy="2353268"/>
            <a:chOff x="6552944" y="3968463"/>
            <a:chExt cx="1176435" cy="2353268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5252E7D-51B3-4D63-93F3-2410FB1B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2944" y="4477039"/>
              <a:ext cx="1176435" cy="1844692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509EC10-7113-4054-ADCD-06A5E4B61B41}"/>
                </a:ext>
              </a:extLst>
            </p:cNvPr>
            <p:cNvSpPr txBox="1"/>
            <p:nvPr/>
          </p:nvSpPr>
          <p:spPr>
            <a:xfrm>
              <a:off x="6940472" y="4212918"/>
              <a:ext cx="602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LCW</a:t>
              </a: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B88374A-D271-40A4-878A-1C857B81F99A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7183174" y="3968463"/>
              <a:ext cx="4977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47C8E48-CDDC-4291-8D86-700AAF53D38C}"/>
                </a:ext>
              </a:extLst>
            </p:cNvPr>
            <p:cNvCxnSpPr/>
            <p:nvPr/>
          </p:nvCxnSpPr>
          <p:spPr>
            <a:xfrm>
              <a:off x="7183174" y="3968463"/>
              <a:ext cx="0" cy="35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882EFB7B-E2A3-4B3D-8F79-3263D193C27D}"/>
              </a:ext>
            </a:extLst>
          </p:cNvPr>
          <p:cNvGrpSpPr/>
          <p:nvPr/>
        </p:nvGrpSpPr>
        <p:grpSpPr>
          <a:xfrm>
            <a:off x="4717161" y="445620"/>
            <a:ext cx="1187801" cy="480282"/>
            <a:chOff x="4717161" y="445620"/>
            <a:chExt cx="1187801" cy="480282"/>
          </a:xfrm>
        </p:grpSpPr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007CF6F7-2C8B-458F-80D0-882E5BDD6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4" t="22609" r="7502" b="14885"/>
            <a:stretch/>
          </p:blipFill>
          <p:spPr>
            <a:xfrm>
              <a:off x="5262114" y="445620"/>
              <a:ext cx="642848" cy="480282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440E90DD-1F2D-4AEE-B138-1910D1CA4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86" t="6498" r="15159" b="5828"/>
            <a:stretch/>
          </p:blipFill>
          <p:spPr>
            <a:xfrm rot="6788574">
              <a:off x="4769080" y="454998"/>
              <a:ext cx="385110" cy="488947"/>
            </a:xfrm>
            <a:prstGeom prst="rect">
              <a:avLst/>
            </a:prstGeom>
          </p:spPr>
        </p:pic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99408D7-AF49-46EC-8A5B-DBBAA36DF73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996703" y="685761"/>
            <a:ext cx="1632487" cy="616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D101378-4B12-4238-86E5-5AF88DC1F863}"/>
              </a:ext>
            </a:extLst>
          </p:cNvPr>
          <p:cNvSpPr txBox="1"/>
          <p:nvPr/>
        </p:nvSpPr>
        <p:spPr>
          <a:xfrm>
            <a:off x="5211467" y="149133"/>
            <a:ext cx="139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ZZbai’s</a:t>
            </a:r>
            <a:r>
              <a:rPr lang="en-US" altLang="zh-TW" sz="1400" dirty="0"/>
              <a:t> HMI</a:t>
            </a: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80D74212-AE00-42B9-9267-D76D2EFB46A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7" t="4033" r="18086" b="2327"/>
          <a:stretch/>
        </p:blipFill>
        <p:spPr>
          <a:xfrm>
            <a:off x="5360158" y="1302037"/>
            <a:ext cx="468616" cy="994911"/>
          </a:xfrm>
          <a:prstGeom prst="rect">
            <a:avLst/>
          </a:prstGeom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74394390-32AD-42CA-BAF3-17B0D9BFE6C5}"/>
              </a:ext>
            </a:extLst>
          </p:cNvPr>
          <p:cNvSpPr txBox="1"/>
          <p:nvPr/>
        </p:nvSpPr>
        <p:spPr>
          <a:xfrm>
            <a:off x="5110590" y="1055542"/>
            <a:ext cx="139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Rafael’s ESP32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CD2494AC-2B29-478F-95CA-4179218CCE1F}"/>
              </a:ext>
            </a:extLst>
          </p:cNvPr>
          <p:cNvCxnSpPr>
            <a:cxnSpLocks/>
          </p:cNvCxnSpPr>
          <p:nvPr/>
        </p:nvCxnSpPr>
        <p:spPr>
          <a:xfrm flipV="1">
            <a:off x="5882633" y="1363928"/>
            <a:ext cx="1736282" cy="419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圖片 70">
            <a:extLst>
              <a:ext uri="{FF2B5EF4-FFF2-40B4-BE49-F238E27FC236}">
                <a16:creationId xmlns:a16="http://schemas.microsoft.com/office/drawing/2014/main" id="{369E2FD2-2EFF-41E7-8B50-05B627D5184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" t="8272" r="8174" b="8004"/>
          <a:stretch/>
        </p:blipFill>
        <p:spPr>
          <a:xfrm>
            <a:off x="2874971" y="1414408"/>
            <a:ext cx="927903" cy="933863"/>
          </a:xfrm>
          <a:prstGeom prst="rect">
            <a:avLst/>
          </a:prstGeom>
        </p:spPr>
      </p:pic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D19B4954-0BA6-4C02-9993-7D238C655B32}"/>
              </a:ext>
            </a:extLst>
          </p:cNvPr>
          <p:cNvCxnSpPr>
            <a:stCxn id="71" idx="3"/>
          </p:cNvCxnSpPr>
          <p:nvPr/>
        </p:nvCxnSpPr>
        <p:spPr>
          <a:xfrm flipV="1">
            <a:off x="3802874" y="1881339"/>
            <a:ext cx="145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D24D7CB-75B6-40FF-A362-2CB05B9A88A4}"/>
              </a:ext>
            </a:extLst>
          </p:cNvPr>
          <p:cNvCxnSpPr>
            <a:cxnSpLocks/>
          </p:cNvCxnSpPr>
          <p:nvPr/>
        </p:nvCxnSpPr>
        <p:spPr>
          <a:xfrm flipH="1">
            <a:off x="3802875" y="1990874"/>
            <a:ext cx="145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圖片 77">
            <a:extLst>
              <a:ext uri="{FF2B5EF4-FFF2-40B4-BE49-F238E27FC236}">
                <a16:creationId xmlns:a16="http://schemas.microsoft.com/office/drawing/2014/main" id="{0941786D-EA25-43D2-9407-9014CDCA79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7" y="1642334"/>
            <a:ext cx="729817" cy="729817"/>
          </a:xfrm>
          <a:prstGeom prst="rect">
            <a:avLst/>
          </a:prstGeom>
        </p:spPr>
      </p:pic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04E8AFC2-BF87-40E8-9A92-F74413BAA526}"/>
              </a:ext>
            </a:extLst>
          </p:cNvPr>
          <p:cNvCxnSpPr/>
          <p:nvPr/>
        </p:nvCxnSpPr>
        <p:spPr>
          <a:xfrm flipV="1">
            <a:off x="1375064" y="1881338"/>
            <a:ext cx="145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F3DC2B7-8638-4A08-B37D-D7CBB1169832}"/>
              </a:ext>
            </a:extLst>
          </p:cNvPr>
          <p:cNvCxnSpPr>
            <a:cxnSpLocks/>
          </p:cNvCxnSpPr>
          <p:nvPr/>
        </p:nvCxnSpPr>
        <p:spPr>
          <a:xfrm flipH="1">
            <a:off x="1375064" y="1994797"/>
            <a:ext cx="145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圖片 81">
            <a:extLst>
              <a:ext uri="{FF2B5EF4-FFF2-40B4-BE49-F238E27FC236}">
                <a16:creationId xmlns:a16="http://schemas.microsoft.com/office/drawing/2014/main" id="{7A9A749A-580B-480D-BF96-8317360A7F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79" y="3041369"/>
            <a:ext cx="1274193" cy="728110"/>
          </a:xfrm>
          <a:prstGeom prst="rect">
            <a:avLst/>
          </a:prstGeom>
        </p:spPr>
      </p:pic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222E6B6-95CA-492F-9534-A03D3DA37C42}"/>
              </a:ext>
            </a:extLst>
          </p:cNvPr>
          <p:cNvCxnSpPr>
            <a:cxnSpLocks/>
          </p:cNvCxnSpPr>
          <p:nvPr/>
        </p:nvCxnSpPr>
        <p:spPr>
          <a:xfrm flipV="1">
            <a:off x="2479330" y="2341300"/>
            <a:ext cx="354973" cy="61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AE2BE079-B1C8-4FC4-937E-FBA6100E722E}"/>
              </a:ext>
            </a:extLst>
          </p:cNvPr>
          <p:cNvCxnSpPr>
            <a:cxnSpLocks/>
          </p:cNvCxnSpPr>
          <p:nvPr/>
        </p:nvCxnSpPr>
        <p:spPr>
          <a:xfrm flipH="1">
            <a:off x="2536166" y="2387584"/>
            <a:ext cx="374924" cy="65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圖片 90">
            <a:extLst>
              <a:ext uri="{FF2B5EF4-FFF2-40B4-BE49-F238E27FC236}">
                <a16:creationId xmlns:a16="http://schemas.microsoft.com/office/drawing/2014/main" id="{F5E1B22D-9FC6-4180-B7B2-F29938212DD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1" t="6676" r="13280" b="4072"/>
          <a:stretch/>
        </p:blipFill>
        <p:spPr>
          <a:xfrm>
            <a:off x="1409385" y="85034"/>
            <a:ext cx="1069945" cy="994911"/>
          </a:xfrm>
          <a:prstGeom prst="rect">
            <a:avLst/>
          </a:prstGeom>
        </p:spPr>
      </p:pic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365264-D119-4BC4-900C-C7EB628033DC}"/>
              </a:ext>
            </a:extLst>
          </p:cNvPr>
          <p:cNvCxnSpPr>
            <a:cxnSpLocks/>
          </p:cNvCxnSpPr>
          <p:nvPr/>
        </p:nvCxnSpPr>
        <p:spPr>
          <a:xfrm>
            <a:off x="2491650" y="972616"/>
            <a:ext cx="492736" cy="4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48AADDAA-D014-46F1-B857-F6473F698160}"/>
              </a:ext>
            </a:extLst>
          </p:cNvPr>
          <p:cNvCxnSpPr>
            <a:cxnSpLocks/>
          </p:cNvCxnSpPr>
          <p:nvPr/>
        </p:nvCxnSpPr>
        <p:spPr>
          <a:xfrm flipH="1" flipV="1">
            <a:off x="2432903" y="1055542"/>
            <a:ext cx="442067" cy="36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B304CC-EC45-48C5-B1E0-9B2C3CF7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2" y="3099507"/>
            <a:ext cx="729817" cy="7298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2290E82-A06B-4B1C-A7C8-67E257947C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7" t="4033" r="18086" b="2327"/>
          <a:stretch/>
        </p:blipFill>
        <p:spPr>
          <a:xfrm>
            <a:off x="4523996" y="2966959"/>
            <a:ext cx="468616" cy="9949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EDA2128-12FA-4AC5-AA49-4253FE0EEF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13111" r="24054" b="10706"/>
          <a:stretch/>
        </p:blipFill>
        <p:spPr>
          <a:xfrm rot="10800000">
            <a:off x="8919192" y="1540298"/>
            <a:ext cx="3325092" cy="3628048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C344DA-3A83-4C68-A184-BAFE836E60B4}"/>
              </a:ext>
            </a:extLst>
          </p:cNvPr>
          <p:cNvCxnSpPr>
            <a:cxnSpLocks/>
          </p:cNvCxnSpPr>
          <p:nvPr/>
        </p:nvCxnSpPr>
        <p:spPr>
          <a:xfrm>
            <a:off x="819524" y="0"/>
            <a:ext cx="1180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CD95D0D-88EC-4CC0-A1D3-F5215799146D}"/>
              </a:ext>
            </a:extLst>
          </p:cNvPr>
          <p:cNvCxnSpPr>
            <a:cxnSpLocks/>
          </p:cNvCxnSpPr>
          <p:nvPr/>
        </p:nvCxnSpPr>
        <p:spPr>
          <a:xfrm>
            <a:off x="4408637" y="30561"/>
            <a:ext cx="50897" cy="67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393EAC1-8D23-439B-8477-2CA2F075B40D}"/>
              </a:ext>
            </a:extLst>
          </p:cNvPr>
          <p:cNvCxnSpPr>
            <a:cxnSpLocks/>
          </p:cNvCxnSpPr>
          <p:nvPr/>
        </p:nvCxnSpPr>
        <p:spPr>
          <a:xfrm>
            <a:off x="5057074" y="30561"/>
            <a:ext cx="38139" cy="67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AAB6280-6766-4D32-8598-01CD070C9AF4}"/>
              </a:ext>
            </a:extLst>
          </p:cNvPr>
          <p:cNvCxnSpPr>
            <a:cxnSpLocks/>
          </p:cNvCxnSpPr>
          <p:nvPr/>
        </p:nvCxnSpPr>
        <p:spPr>
          <a:xfrm>
            <a:off x="8881687" y="61123"/>
            <a:ext cx="38139" cy="67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B9D22C-B003-448F-A50B-2422C2F07593}"/>
              </a:ext>
            </a:extLst>
          </p:cNvPr>
          <p:cNvSpPr txBox="1"/>
          <p:nvPr/>
        </p:nvSpPr>
        <p:spPr>
          <a:xfrm>
            <a:off x="751724" y="1146659"/>
            <a:ext cx="87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感光值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CA2F64B-4448-4F16-BE49-79E2D7988523}"/>
              </a:ext>
            </a:extLst>
          </p:cNvPr>
          <p:cNvGrpSpPr/>
          <p:nvPr/>
        </p:nvGrpSpPr>
        <p:grpSpPr>
          <a:xfrm>
            <a:off x="3488909" y="737134"/>
            <a:ext cx="1017739" cy="409525"/>
            <a:chOff x="3488909" y="737134"/>
            <a:chExt cx="1017739" cy="409525"/>
          </a:xfrm>
        </p:grpSpPr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527F4B9E-6945-4942-A928-46070FFAB47F}"/>
                </a:ext>
              </a:extLst>
            </p:cNvPr>
            <p:cNvSpPr/>
            <p:nvPr/>
          </p:nvSpPr>
          <p:spPr>
            <a:xfrm>
              <a:off x="3488909" y="1009743"/>
              <a:ext cx="818601" cy="1369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8D1FE82-9336-402A-9163-3FE3A0BE7789}"/>
                </a:ext>
              </a:extLst>
            </p:cNvPr>
            <p:cNvSpPr txBox="1"/>
            <p:nvPr/>
          </p:nvSpPr>
          <p:spPr>
            <a:xfrm>
              <a:off x="3488909" y="737134"/>
              <a:ext cx="101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MQTT</a:t>
              </a:r>
              <a:endParaRPr lang="zh-TW" altLang="en-US" dirty="0"/>
            </a:p>
          </p:txBody>
        </p:sp>
      </p:grp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8AA450BC-5131-4E1A-8A50-33571BC6FDB8}"/>
              </a:ext>
            </a:extLst>
          </p:cNvPr>
          <p:cNvSpPr/>
          <p:nvPr/>
        </p:nvSpPr>
        <p:spPr>
          <a:xfrm>
            <a:off x="5120035" y="1023264"/>
            <a:ext cx="818601" cy="13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D03C8F0F-D526-4AFC-BD6E-CA53B06B6DB0}"/>
              </a:ext>
            </a:extLst>
          </p:cNvPr>
          <p:cNvSpPr/>
          <p:nvPr/>
        </p:nvSpPr>
        <p:spPr>
          <a:xfrm>
            <a:off x="8026421" y="1009743"/>
            <a:ext cx="818601" cy="13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122EE93-478D-47B7-9C2F-35843C767034}"/>
              </a:ext>
            </a:extLst>
          </p:cNvPr>
          <p:cNvSpPr txBox="1"/>
          <p:nvPr/>
        </p:nvSpPr>
        <p:spPr>
          <a:xfrm>
            <a:off x="4690580" y="893535"/>
            <a:ext cx="10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TX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8E43C4-F7AC-43DD-946D-83298DAE7EE7}"/>
              </a:ext>
            </a:extLst>
          </p:cNvPr>
          <p:cNvSpPr txBox="1"/>
          <p:nvPr/>
        </p:nvSpPr>
        <p:spPr>
          <a:xfrm>
            <a:off x="8818538" y="889146"/>
            <a:ext cx="10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</a:t>
            </a: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AC59555-DDD1-4040-9A7C-A25761746E93}"/>
              </a:ext>
            </a:extLst>
          </p:cNvPr>
          <p:cNvGrpSpPr/>
          <p:nvPr/>
        </p:nvGrpSpPr>
        <p:grpSpPr>
          <a:xfrm>
            <a:off x="6199699" y="889146"/>
            <a:ext cx="1604112" cy="378110"/>
            <a:chOff x="6015776" y="186962"/>
            <a:chExt cx="1604112" cy="378110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D79F59F-5BE8-4CD7-80CD-DE3CC8B14D39}"/>
                </a:ext>
              </a:extLst>
            </p:cNvPr>
            <p:cNvSpPr txBox="1"/>
            <p:nvPr/>
          </p:nvSpPr>
          <p:spPr>
            <a:xfrm>
              <a:off x="6675770" y="195740"/>
              <a:ext cx="55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ALS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059DCB9-A506-4CBB-8692-8F4E620BBE05}"/>
                </a:ext>
              </a:extLst>
            </p:cNvPr>
            <p:cNvSpPr txBox="1"/>
            <p:nvPr/>
          </p:nvSpPr>
          <p:spPr>
            <a:xfrm>
              <a:off x="6015776" y="195740"/>
              <a:ext cx="101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%%%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13BB7AD-98B2-4061-AB80-7BBA1F49CDE3}"/>
                </a:ext>
              </a:extLst>
            </p:cNvPr>
            <p:cNvSpPr txBox="1"/>
            <p:nvPr/>
          </p:nvSpPr>
          <p:spPr>
            <a:xfrm>
              <a:off x="7047993" y="186962"/>
              <a:ext cx="57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ÿÿÿ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2D2E035-DDF4-450C-B5A5-D3C2531EEFF2}"/>
                </a:ext>
              </a:extLst>
            </p:cNvPr>
            <p:cNvSpPr txBox="1"/>
            <p:nvPr/>
          </p:nvSpPr>
          <p:spPr>
            <a:xfrm>
              <a:off x="6536615" y="192814"/>
              <a:ext cx="257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/>
                  </a:solidFill>
                </a:rPr>
                <a:t>3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3FD60642-899B-4A02-BA5E-E7E55E218276}"/>
              </a:ext>
            </a:extLst>
          </p:cNvPr>
          <p:cNvGrpSpPr/>
          <p:nvPr/>
        </p:nvGrpSpPr>
        <p:grpSpPr>
          <a:xfrm>
            <a:off x="1714485" y="742098"/>
            <a:ext cx="1047085" cy="421898"/>
            <a:chOff x="1714485" y="742098"/>
            <a:chExt cx="1047085" cy="421898"/>
          </a:xfrm>
        </p:grpSpPr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53C357A7-29DB-4751-A43B-CC21AE25C77E}"/>
                </a:ext>
              </a:extLst>
            </p:cNvPr>
            <p:cNvSpPr/>
            <p:nvPr/>
          </p:nvSpPr>
          <p:spPr>
            <a:xfrm>
              <a:off x="1714485" y="1027080"/>
              <a:ext cx="818601" cy="1369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349C24A-691A-4FA0-8B15-063B9BD9A5ED}"/>
                </a:ext>
              </a:extLst>
            </p:cNvPr>
            <p:cNvSpPr txBox="1"/>
            <p:nvPr/>
          </p:nvSpPr>
          <p:spPr>
            <a:xfrm>
              <a:off x="1743831" y="742098"/>
              <a:ext cx="101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MQTT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57F3D28-2BCC-450E-83EC-07CEEB1018E5}"/>
              </a:ext>
            </a:extLst>
          </p:cNvPr>
          <p:cNvGrpSpPr/>
          <p:nvPr/>
        </p:nvGrpSpPr>
        <p:grpSpPr>
          <a:xfrm>
            <a:off x="6372130" y="1427673"/>
            <a:ext cx="1375988" cy="411862"/>
            <a:chOff x="6506196" y="1170965"/>
            <a:chExt cx="1375988" cy="411862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AE74001-C560-4933-80AB-1C22495F0053}"/>
                </a:ext>
              </a:extLst>
            </p:cNvPr>
            <p:cNvSpPr txBox="1"/>
            <p:nvPr/>
          </p:nvSpPr>
          <p:spPr>
            <a:xfrm>
              <a:off x="6506196" y="1213495"/>
              <a:ext cx="101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ALS=875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E64E479-8CD5-4A21-90B8-263AA891CA59}"/>
                </a:ext>
              </a:extLst>
            </p:cNvPr>
            <p:cNvSpPr txBox="1"/>
            <p:nvPr/>
          </p:nvSpPr>
          <p:spPr>
            <a:xfrm>
              <a:off x="7310289" y="1170965"/>
              <a:ext cx="57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ÿÿÿ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6CE8EB6F-BFCC-47D9-A9FE-9C011D65A0D6}"/>
              </a:ext>
            </a:extLst>
          </p:cNvPr>
          <p:cNvSpPr/>
          <p:nvPr/>
        </p:nvSpPr>
        <p:spPr>
          <a:xfrm rot="10800000">
            <a:off x="8021779" y="1549494"/>
            <a:ext cx="818601" cy="13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480397-5C4D-4C45-8C26-9D31240993B0}"/>
              </a:ext>
            </a:extLst>
          </p:cNvPr>
          <p:cNvSpPr txBox="1"/>
          <p:nvPr/>
        </p:nvSpPr>
        <p:spPr>
          <a:xfrm>
            <a:off x="8811389" y="1425228"/>
            <a:ext cx="10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TX</a:t>
            </a:r>
            <a:endParaRPr lang="zh-TW" altLang="en-US" dirty="0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263D79BD-2CDA-42DD-A24C-5203362693FD}"/>
              </a:ext>
            </a:extLst>
          </p:cNvPr>
          <p:cNvSpPr/>
          <p:nvPr/>
        </p:nvSpPr>
        <p:spPr>
          <a:xfrm rot="10800000">
            <a:off x="5120034" y="1598320"/>
            <a:ext cx="818601" cy="13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88E4D45-C316-4B40-A10B-B250A16E9CE0}"/>
              </a:ext>
            </a:extLst>
          </p:cNvPr>
          <p:cNvSpPr txBox="1"/>
          <p:nvPr/>
        </p:nvSpPr>
        <p:spPr>
          <a:xfrm>
            <a:off x="4684285" y="1470203"/>
            <a:ext cx="10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79CBCDE-35B0-49C3-A6DC-23DEF3C24991}"/>
              </a:ext>
            </a:extLst>
          </p:cNvPr>
          <p:cNvSpPr txBox="1"/>
          <p:nvPr/>
        </p:nvSpPr>
        <p:spPr>
          <a:xfrm>
            <a:off x="2717928" y="1470203"/>
            <a:ext cx="10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875</a:t>
            </a:r>
            <a:endParaRPr lang="zh-TW" altLang="en-US" dirty="0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5A83900B-9AAE-4DE8-952C-5684008111F0}"/>
              </a:ext>
            </a:extLst>
          </p:cNvPr>
          <p:cNvSpPr/>
          <p:nvPr/>
        </p:nvSpPr>
        <p:spPr>
          <a:xfrm rot="10800000">
            <a:off x="3488909" y="1621122"/>
            <a:ext cx="818601" cy="13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EC4336F-F499-4474-8FBD-CF74D6281AAE}"/>
              </a:ext>
            </a:extLst>
          </p:cNvPr>
          <p:cNvSpPr txBox="1"/>
          <p:nvPr/>
        </p:nvSpPr>
        <p:spPr>
          <a:xfrm>
            <a:off x="3534261" y="1364331"/>
            <a:ext cx="10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MQTT</a:t>
            </a:r>
            <a:endParaRPr lang="zh-TW" altLang="en-US" dirty="0"/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43A07680-F543-4680-9832-107816311533}"/>
              </a:ext>
            </a:extLst>
          </p:cNvPr>
          <p:cNvSpPr/>
          <p:nvPr/>
        </p:nvSpPr>
        <p:spPr>
          <a:xfrm rot="10800000">
            <a:off x="1706023" y="1617953"/>
            <a:ext cx="818601" cy="13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B537522-5E09-4C34-A691-75DB9AAC154F}"/>
              </a:ext>
            </a:extLst>
          </p:cNvPr>
          <p:cNvSpPr txBox="1"/>
          <p:nvPr/>
        </p:nvSpPr>
        <p:spPr>
          <a:xfrm>
            <a:off x="1734124" y="1343848"/>
            <a:ext cx="10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MQTT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A824F4-B953-40E9-A9BF-2BD72939761A}"/>
              </a:ext>
            </a:extLst>
          </p:cNvPr>
          <p:cNvSpPr txBox="1"/>
          <p:nvPr/>
        </p:nvSpPr>
        <p:spPr>
          <a:xfrm>
            <a:off x="744947" y="5099557"/>
            <a:ext cx="87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調灰階</a:t>
            </a:r>
            <a:endParaRPr lang="en-US" altLang="zh-TW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AD8FB46-C318-416A-A867-3DC108806D65}"/>
              </a:ext>
            </a:extLst>
          </p:cNvPr>
          <p:cNvSpPr txBox="1"/>
          <p:nvPr/>
        </p:nvSpPr>
        <p:spPr>
          <a:xfrm>
            <a:off x="1929114" y="1714568"/>
            <a:ext cx="310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Topic:/</a:t>
            </a:r>
            <a:r>
              <a:rPr lang="en-US" altLang="zh-TW" dirty="0" err="1">
                <a:solidFill>
                  <a:schemeClr val="accent6"/>
                </a:solidFill>
              </a:rPr>
              <a:t>inx</a:t>
            </a:r>
            <a:r>
              <a:rPr lang="en-US" altLang="zh-TW" dirty="0">
                <a:solidFill>
                  <a:schemeClr val="accent6"/>
                </a:solidFill>
              </a:rPr>
              <a:t>/</a:t>
            </a:r>
            <a:r>
              <a:rPr lang="en-US" altLang="zh-TW" dirty="0" err="1">
                <a:solidFill>
                  <a:schemeClr val="accent6"/>
                </a:solidFill>
              </a:rPr>
              <a:t>lcw</a:t>
            </a:r>
            <a:r>
              <a:rPr lang="en-US" altLang="zh-TW" dirty="0">
                <a:solidFill>
                  <a:schemeClr val="accent6"/>
                </a:solidFill>
              </a:rPr>
              <a:t>/</a:t>
            </a:r>
            <a:r>
              <a:rPr lang="en-US" altLang="zh-TW" dirty="0" err="1">
                <a:solidFill>
                  <a:schemeClr val="accent6"/>
                </a:solidFill>
              </a:rPr>
              <a:t>als</a:t>
            </a:r>
            <a:r>
              <a:rPr lang="en-US" altLang="zh-TW" dirty="0">
                <a:solidFill>
                  <a:schemeClr val="accent6"/>
                </a:solidFill>
              </a:rPr>
              <a:t>/1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3B0DE0A-85F2-4EA5-918D-7E2D2A301E25}"/>
              </a:ext>
            </a:extLst>
          </p:cNvPr>
          <p:cNvGrpSpPr/>
          <p:nvPr/>
        </p:nvGrpSpPr>
        <p:grpSpPr>
          <a:xfrm>
            <a:off x="2460806" y="892595"/>
            <a:ext cx="1004169" cy="371211"/>
            <a:chOff x="2363446" y="2517667"/>
            <a:chExt cx="1004169" cy="371211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CE6BA20-C1B4-4595-8E4E-29F0E6A380BF}"/>
                </a:ext>
              </a:extLst>
            </p:cNvPr>
            <p:cNvSpPr txBox="1"/>
            <p:nvPr/>
          </p:nvSpPr>
          <p:spPr>
            <a:xfrm>
              <a:off x="2363446" y="2517667"/>
              <a:ext cx="100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        ALS</a:t>
              </a:r>
              <a:endParaRPr lang="zh-TW" altLang="en-US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4F9BE4-EAB6-4F77-8FE2-4FFB5762E22E}"/>
                </a:ext>
              </a:extLst>
            </p:cNvPr>
            <p:cNvSpPr txBox="1"/>
            <p:nvPr/>
          </p:nvSpPr>
          <p:spPr>
            <a:xfrm>
              <a:off x="2433384" y="2519546"/>
              <a:ext cx="540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E54: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C4537030-6767-483A-AD37-B9E2514ED1F0}"/>
              </a:ext>
            </a:extLst>
          </p:cNvPr>
          <p:cNvGrpSpPr/>
          <p:nvPr/>
        </p:nvGrpSpPr>
        <p:grpSpPr>
          <a:xfrm>
            <a:off x="1510379" y="4981742"/>
            <a:ext cx="795930" cy="400460"/>
            <a:chOff x="1336926" y="4829342"/>
            <a:chExt cx="1017739" cy="400460"/>
          </a:xfrm>
        </p:grpSpPr>
        <p:sp>
          <p:nvSpPr>
            <p:cNvPr id="54" name="箭號: 向右 53">
              <a:extLst>
                <a:ext uri="{FF2B5EF4-FFF2-40B4-BE49-F238E27FC236}">
                  <a16:creationId xmlns:a16="http://schemas.microsoft.com/office/drawing/2014/main" id="{8BD1CBE8-1E0B-4973-AC40-6B9CD87C1CED}"/>
                </a:ext>
              </a:extLst>
            </p:cNvPr>
            <p:cNvSpPr/>
            <p:nvPr/>
          </p:nvSpPr>
          <p:spPr>
            <a:xfrm>
              <a:off x="1433526" y="5092886"/>
              <a:ext cx="818601" cy="1369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A13571DF-6952-4579-8B7C-82B6BD1B7E0A}"/>
                </a:ext>
              </a:extLst>
            </p:cNvPr>
            <p:cNvSpPr txBox="1"/>
            <p:nvPr/>
          </p:nvSpPr>
          <p:spPr>
            <a:xfrm>
              <a:off x="1336926" y="4829342"/>
              <a:ext cx="101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MQTT</a:t>
              </a:r>
              <a:endParaRPr lang="zh-TW" altLang="en-US" dirty="0"/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02A799B-EEE0-4179-95D1-AA56EA1B8241}"/>
              </a:ext>
            </a:extLst>
          </p:cNvPr>
          <p:cNvSpPr txBox="1"/>
          <p:nvPr/>
        </p:nvSpPr>
        <p:spPr>
          <a:xfrm>
            <a:off x="2224422" y="5118274"/>
            <a:ext cx="5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E54: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6384C3D-92F5-4FCA-B605-D4854098CF82}"/>
              </a:ext>
            </a:extLst>
          </p:cNvPr>
          <p:cNvSpPr txBox="1"/>
          <p:nvPr/>
        </p:nvSpPr>
        <p:spPr>
          <a:xfrm>
            <a:off x="2635006" y="5116886"/>
            <a:ext cx="12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b1c1=234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DB1484B-1F74-4C6A-A08C-8A68F7DA7D9D}"/>
              </a:ext>
            </a:extLst>
          </p:cNvPr>
          <p:cNvSpPr txBox="1"/>
          <p:nvPr/>
        </p:nvSpPr>
        <p:spPr>
          <a:xfrm>
            <a:off x="3638155" y="4962967"/>
            <a:ext cx="79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MQTT</a:t>
            </a:r>
            <a:endParaRPr lang="zh-TW" altLang="en-US" dirty="0"/>
          </a:p>
        </p:txBody>
      </p: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F3A90D7B-F2CC-47B5-93FD-EF86B1071C94}"/>
              </a:ext>
            </a:extLst>
          </p:cNvPr>
          <p:cNvSpPr/>
          <p:nvPr/>
        </p:nvSpPr>
        <p:spPr>
          <a:xfrm>
            <a:off x="3735667" y="5245286"/>
            <a:ext cx="640193" cy="13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B249401-677D-454C-9C2B-606316965C08}"/>
              </a:ext>
            </a:extLst>
          </p:cNvPr>
          <p:cNvSpPr txBox="1"/>
          <p:nvPr/>
        </p:nvSpPr>
        <p:spPr>
          <a:xfrm>
            <a:off x="4757731" y="5099557"/>
            <a:ext cx="72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TX</a:t>
            </a:r>
            <a:endParaRPr lang="zh-TW" altLang="en-US" dirty="0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B9102442-9DF6-456C-9BA1-1C8B830EB952}"/>
              </a:ext>
            </a:extLst>
          </p:cNvPr>
          <p:cNvSpPr/>
          <p:nvPr/>
        </p:nvSpPr>
        <p:spPr>
          <a:xfrm>
            <a:off x="5131202" y="5233094"/>
            <a:ext cx="842276" cy="149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29A4930-1FE3-4182-9CFA-AD89BE2DEDC2}"/>
              </a:ext>
            </a:extLst>
          </p:cNvPr>
          <p:cNvSpPr txBox="1"/>
          <p:nvPr/>
        </p:nvSpPr>
        <p:spPr>
          <a:xfrm>
            <a:off x="6440162" y="5115518"/>
            <a:ext cx="2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FD4671A-C9CE-42F8-9510-C7B3AAF5EB22}"/>
              </a:ext>
            </a:extLst>
          </p:cNvPr>
          <p:cNvSpPr txBox="1"/>
          <p:nvPr/>
        </p:nvSpPr>
        <p:spPr>
          <a:xfrm>
            <a:off x="6559646" y="5109460"/>
            <a:ext cx="12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b1c1=234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1C337B0-06C5-4CAE-B311-5C8FCF69C291}"/>
              </a:ext>
            </a:extLst>
          </p:cNvPr>
          <p:cNvSpPr txBox="1"/>
          <p:nvPr/>
        </p:nvSpPr>
        <p:spPr>
          <a:xfrm>
            <a:off x="5946361" y="5115518"/>
            <a:ext cx="6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%%%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918BA05-E244-42B6-B4EE-68A0F4E406A5}"/>
              </a:ext>
            </a:extLst>
          </p:cNvPr>
          <p:cNvSpPr txBox="1"/>
          <p:nvPr/>
        </p:nvSpPr>
        <p:spPr>
          <a:xfrm>
            <a:off x="7509188" y="5085556"/>
            <a:ext cx="5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ÿÿÿ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67164507-5929-4E8D-B34C-1C80B4241822}"/>
              </a:ext>
            </a:extLst>
          </p:cNvPr>
          <p:cNvSpPr/>
          <p:nvPr/>
        </p:nvSpPr>
        <p:spPr>
          <a:xfrm>
            <a:off x="7999937" y="5193705"/>
            <a:ext cx="856301" cy="158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16E5677-B206-4E43-A8DC-BC1D6B84BB4C}"/>
              </a:ext>
            </a:extLst>
          </p:cNvPr>
          <p:cNvSpPr txBox="1"/>
          <p:nvPr/>
        </p:nvSpPr>
        <p:spPr>
          <a:xfrm>
            <a:off x="8852393" y="5092447"/>
            <a:ext cx="10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2190B4-75DF-48BB-8A3C-9EA616E494CD}"/>
              </a:ext>
            </a:extLst>
          </p:cNvPr>
          <p:cNvSpPr txBox="1"/>
          <p:nvPr/>
        </p:nvSpPr>
        <p:spPr>
          <a:xfrm>
            <a:off x="1197823" y="5830920"/>
            <a:ext cx="310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Topic:/</a:t>
            </a:r>
            <a:r>
              <a:rPr lang="en-US" altLang="zh-TW" dirty="0" err="1">
                <a:solidFill>
                  <a:schemeClr val="accent6"/>
                </a:solidFill>
              </a:rPr>
              <a:t>inx</a:t>
            </a:r>
            <a:r>
              <a:rPr lang="en-US" altLang="zh-TW" dirty="0">
                <a:solidFill>
                  <a:schemeClr val="accent6"/>
                </a:solidFill>
              </a:rPr>
              <a:t>/</a:t>
            </a:r>
            <a:r>
              <a:rPr lang="en-US" altLang="zh-TW" dirty="0" err="1">
                <a:solidFill>
                  <a:schemeClr val="accent6"/>
                </a:solidFill>
              </a:rPr>
              <a:t>lcw</a:t>
            </a:r>
            <a:r>
              <a:rPr lang="en-US" altLang="zh-TW" dirty="0">
                <a:solidFill>
                  <a:schemeClr val="accent6"/>
                </a:solidFill>
              </a:rPr>
              <a:t>/b1/c1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601274B-DFBA-4F47-BBCC-A4750676030C}"/>
              </a:ext>
            </a:extLst>
          </p:cNvPr>
          <p:cNvCxnSpPr/>
          <p:nvPr/>
        </p:nvCxnSpPr>
        <p:spPr>
          <a:xfrm>
            <a:off x="2800800" y="5382202"/>
            <a:ext cx="0" cy="563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D6C825C-5AD4-43BC-B306-88ECEDF6A3B6}"/>
              </a:ext>
            </a:extLst>
          </p:cNvPr>
          <p:cNvCxnSpPr/>
          <p:nvPr/>
        </p:nvCxnSpPr>
        <p:spPr>
          <a:xfrm>
            <a:off x="3085262" y="5380844"/>
            <a:ext cx="0" cy="563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9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77</Words>
  <Application>Microsoft Office PowerPoint</Application>
  <PresentationFormat>寬螢幕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Rafael Wu</dc:creator>
  <cp:lastModifiedBy>Rafael Wu</cp:lastModifiedBy>
  <cp:revision>21</cp:revision>
  <dcterms:created xsi:type="dcterms:W3CDTF">2021-10-10T03:15:05Z</dcterms:created>
  <dcterms:modified xsi:type="dcterms:W3CDTF">2021-10-11T14:39:11Z</dcterms:modified>
</cp:coreProperties>
</file>