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4" r:id="rId4"/>
    <p:sldId id="256" r:id="rId5"/>
    <p:sldId id="260" r:id="rId6"/>
    <p:sldId id="261" r:id="rId7"/>
    <p:sldId id="262" r:id="rId8"/>
    <p:sldId id="259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272BE2-CD03-4EE2-A1E0-BDAC74B9A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F47022-46EC-4D4F-B038-03D422BDF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EE678D-D395-4048-BBD5-4A702EA2D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A7CA-E417-475D-8D3E-0A35C2FCFC5E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84819E-954A-46E6-A963-0E5BB21A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90FA32-33B8-4502-8A4E-073E1586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302C-1AF8-4CCF-A413-CAB3F36D4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63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99B0D7-B7E6-443D-BC9B-4B9DBACA8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D42730-8874-4CE5-B17F-53FF0496E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9232B2-493C-4340-8080-67D944189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A7CA-E417-475D-8D3E-0A35C2FCFC5E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904F79-98D0-40EF-AC91-3D2413328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7CD2B9-D20E-4D70-8130-8F0DBCBF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302C-1AF8-4CCF-A413-CAB3F36D4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94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7B35D33-5211-4066-8B8C-E60FAAD293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B1F3E1-D43F-4389-A47C-DE9856387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1EBF53-F7DF-4E3A-9E8C-98E64D77F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A7CA-E417-475D-8D3E-0A35C2FCFC5E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A1273F-32F8-4D04-B739-C1A96466D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5BE55F-4E8B-4F21-A95D-098FC1D9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302C-1AF8-4CCF-A413-CAB3F36D4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31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63340B-A2CB-42D7-AA29-EAA29110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8FA3E5-6270-42B6-B6A4-A32AF172D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666B13-8797-4FCD-AC2B-286F257B8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A7CA-E417-475D-8D3E-0A35C2FCFC5E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7C5C12-3EB5-4499-B95B-3B1E2270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1DD19E-FEC3-463B-87FA-92C6981D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302C-1AF8-4CCF-A413-CAB3F36D4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36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B8D102-4A55-4B0B-B09C-12D455160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0BBD95-E82D-4FF2-9BA0-F456F392F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19F217-0958-4EE4-9604-A2A00ECB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A7CA-E417-475D-8D3E-0A35C2FCFC5E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D072F9-7479-41C8-B0D3-13B2E5BD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B05E2F-0DC5-42F4-8361-FA9AD72F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302C-1AF8-4CCF-A413-CAB3F36D4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14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C7AB4-3C00-409E-A092-1BB9253A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13EA95-75EA-4F3F-90D6-B42BBC054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C5E6C2F-5710-4EC2-878F-3B6E97B85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3CCDC8-9E84-4130-989F-282F925E1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A7CA-E417-475D-8D3E-0A35C2FCFC5E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AE5DB9-172A-4204-A5B8-D0EC4529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9AB147-06FF-40EB-A568-12E48079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302C-1AF8-4CCF-A413-CAB3F36D4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36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FBCF31-BD0E-4C34-B264-D87E7E57C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8BAA0B-70BD-490D-A00C-DE354046F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B9D3D2-4AB6-4667-97CD-F4B4CF4A0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094FB90-7DE9-4882-8AC2-83AA41DD9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6FBCA3F-34A7-42DA-B3EA-404D668C1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27121C1-B1C1-4FA9-BC22-47D6CF7D6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A7CA-E417-475D-8D3E-0A35C2FCFC5E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C1FFE64-EA11-4869-BCBC-B9983039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5819541-9701-4EE1-8ABC-F7190226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302C-1AF8-4CCF-A413-CAB3F36D4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94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20150B-28FE-4F21-8E1F-A5992A51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D52B9E-341E-46C9-A40A-1668EB63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A7CA-E417-475D-8D3E-0A35C2FCFC5E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A7C1928-543A-4399-848C-6121E41E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14A7901-D5A9-4844-A489-1C069718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302C-1AF8-4CCF-A413-CAB3F36D4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99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E515C92-A9A6-4206-A01D-7AE24AC9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A7CA-E417-475D-8D3E-0A35C2FCFC5E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95CC3C9-B856-4D9A-9DA1-7DCE137EA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3ED71B-FE83-4CE3-84CD-791F9966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302C-1AF8-4CCF-A413-CAB3F36D4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73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569B0C-5781-4F88-8E2F-2E684CFE0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59ADA9-6780-48BE-B100-E78A914DB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2D62BA6-C73E-425B-8797-9C0B19D18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4747F1-99B8-4B87-B2F0-7B9D0D3D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A7CA-E417-475D-8D3E-0A35C2FCFC5E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2E6B5A-7672-473A-9E92-8E47B2392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F18F04-4EC2-4686-8F9C-43A8E33D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302C-1AF8-4CCF-A413-CAB3F36D4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19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ECF076-B74D-467B-852F-414D8C19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77F80A6-7325-42CC-B14D-58E8FDF52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4101EB5-DB2D-4A16-8E5E-44899B5A0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35E249-B616-4C9A-8074-0C2076EF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A7CA-E417-475D-8D3E-0A35C2FCFC5E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B9E168-5394-4AC8-8011-1B07A65F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10A709-CFA0-419A-BCA8-B7D43F0D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302C-1AF8-4CCF-A413-CAB3F36D4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29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404450D-7F79-4E34-9C1E-F6E19B7F5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D324ED-FB4A-426F-BD81-C7BF08CE3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DD48DB-906D-4ADA-A46E-CC9023F1C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9A7CA-E417-475D-8D3E-0A35C2FCFC5E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BEB91E-3093-421A-A781-7961F514D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8C2181-FCF1-4039-BB5E-D58C39E3F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2302C-1AF8-4CCF-A413-CAB3F36D4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78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8E5977-E8DB-4A05-82B6-A4902007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671" y="3236516"/>
            <a:ext cx="10515600" cy="1325563"/>
          </a:xfrm>
        </p:spPr>
        <p:txBody>
          <a:bodyPr/>
          <a:lstStyle/>
          <a:p>
            <a:r>
              <a:rPr lang="zh-TW" altLang="en-US" dirty="0"/>
              <a:t>網路封包 修正普羅偷摳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68F40A1-CF89-4B13-8655-1F30210DE261}"/>
              </a:ext>
            </a:extLst>
          </p:cNvPr>
          <p:cNvSpPr txBox="1">
            <a:spLocks/>
          </p:cNvSpPr>
          <p:nvPr/>
        </p:nvSpPr>
        <p:spPr>
          <a:xfrm>
            <a:off x="5796279" y="1910953"/>
            <a:ext cx="41531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LCW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569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A1743023-1C00-4A7F-A7C7-118C93FBE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441" y="469718"/>
            <a:ext cx="10882829" cy="2645141"/>
          </a:xfrm>
        </p:spPr>
        <p:txBody>
          <a:bodyPr>
            <a:normAutofit/>
          </a:bodyPr>
          <a:lstStyle/>
          <a:p>
            <a:r>
              <a:rPr lang="zh-TW" altLang="en-US" dirty="0"/>
              <a:t>問題</a:t>
            </a:r>
            <a:r>
              <a:rPr lang="en-US" altLang="zh-TW" dirty="0"/>
              <a:t>: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網路只能截到</a:t>
            </a:r>
            <a:r>
              <a:rPr lang="en-US" altLang="zh-TW" dirty="0"/>
              <a:t>102</a:t>
            </a:r>
            <a:r>
              <a:rPr lang="zh-TW" altLang="en-US" dirty="0"/>
              <a:t>個訊息</a:t>
            </a:r>
            <a:r>
              <a:rPr lang="en-US" altLang="zh-TW" dirty="0"/>
              <a:t>,</a:t>
            </a:r>
            <a:r>
              <a:rPr lang="zh-TW" altLang="en-US" dirty="0"/>
              <a:t>無法滿足</a:t>
            </a:r>
            <a:r>
              <a:rPr lang="en-US" altLang="zh-TW" dirty="0"/>
              <a:t>Max</a:t>
            </a:r>
            <a:r>
              <a:rPr lang="zh-TW" altLang="en-US" dirty="0"/>
              <a:t> </a:t>
            </a:r>
            <a:r>
              <a:rPr lang="en-US" altLang="zh-TW" dirty="0"/>
              <a:t>14</a:t>
            </a:r>
            <a:r>
              <a:rPr lang="zh-TW" altLang="en-US" dirty="0"/>
              <a:t>片的狀況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4F3B2EB-D01A-43DA-854D-F10E4922E40A}"/>
              </a:ext>
            </a:extLst>
          </p:cNvPr>
          <p:cNvSpPr txBox="1">
            <a:spLocks/>
          </p:cNvSpPr>
          <p:nvPr/>
        </p:nvSpPr>
        <p:spPr>
          <a:xfrm>
            <a:off x="303023" y="2510941"/>
            <a:ext cx="11468589" cy="2464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14</a:t>
            </a:r>
            <a:r>
              <a:rPr lang="zh-TW" altLang="en-US" dirty="0"/>
              <a:t>片需要 </a:t>
            </a:r>
            <a:r>
              <a:rPr lang="en-US" altLang="zh-TW" dirty="0"/>
              <a:t>8 * 14 =112</a:t>
            </a:r>
            <a:r>
              <a:rPr lang="zh-TW" altLang="en-US" dirty="0"/>
              <a:t>個字串 至多只能滿足</a:t>
            </a:r>
            <a:r>
              <a:rPr lang="en-US" altLang="zh-TW" dirty="0"/>
              <a:t>12</a:t>
            </a:r>
            <a:r>
              <a:rPr lang="zh-TW" altLang="en-US" dirty="0"/>
              <a:t>片</a:t>
            </a:r>
          </a:p>
        </p:txBody>
      </p:sp>
    </p:spTree>
    <p:extLst>
      <p:ext uri="{BB962C8B-B14F-4D97-AF65-F5344CB8AC3E}">
        <p14:creationId xmlns:p14="http://schemas.microsoft.com/office/powerpoint/2010/main" val="87590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56C6B1-2F2E-4F23-8822-BFCF0D573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595" y="1033340"/>
            <a:ext cx="5929365" cy="1325563"/>
          </a:xfrm>
        </p:spPr>
        <p:txBody>
          <a:bodyPr/>
          <a:lstStyle/>
          <a:p>
            <a:r>
              <a:rPr lang="zh-TW" altLang="en-US" dirty="0"/>
              <a:t>色階顯示定義規則  </a:t>
            </a:r>
            <a:r>
              <a:rPr lang="en-US" altLang="zh-TW" dirty="0"/>
              <a:t>0~7</a:t>
            </a:r>
            <a:endParaRPr lang="zh-TW" altLang="en-US" dirty="0"/>
          </a:p>
        </p:txBody>
      </p: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7FEF7F1E-34FD-4A78-A222-D9E40C49DC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73134"/>
              </p:ext>
            </p:extLst>
          </p:nvPr>
        </p:nvGraphicFramePr>
        <p:xfrm>
          <a:off x="640711" y="3097847"/>
          <a:ext cx="10910578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點陣圖影像" r:id="rId3" imgW="5124600" imgH="577800" progId="Paint.Picture">
                  <p:embed/>
                </p:oleObj>
              </mc:Choice>
              <mc:Fallback>
                <p:oleObj name="點陣圖影像" r:id="rId3" imgW="5124600" imgH="577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711" y="3097847"/>
                        <a:ext cx="10910578" cy="1230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49C68944-0BDC-450B-9128-63F89B502ECD}"/>
              </a:ext>
            </a:extLst>
          </p:cNvPr>
          <p:cNvSpPr txBox="1">
            <a:spLocks/>
          </p:cNvSpPr>
          <p:nvPr/>
        </p:nvSpPr>
        <p:spPr>
          <a:xfrm>
            <a:off x="3387131" y="4793098"/>
            <a:ext cx="5929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如出現</a:t>
            </a:r>
            <a:r>
              <a:rPr lang="en-US" altLang="zh-TW" dirty="0"/>
              <a:t>7,MCU</a:t>
            </a:r>
            <a:r>
              <a:rPr lang="zh-TW" altLang="en-US" dirty="0"/>
              <a:t>視同為</a:t>
            </a:r>
            <a:r>
              <a:rPr lang="en-US" altLang="zh-TW" dirty="0"/>
              <a:t>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266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群組 147">
            <a:extLst>
              <a:ext uri="{FF2B5EF4-FFF2-40B4-BE49-F238E27FC236}">
                <a16:creationId xmlns:a16="http://schemas.microsoft.com/office/drawing/2014/main" id="{FC56AC93-94FC-4C11-BCBD-DDD983F45B61}"/>
              </a:ext>
            </a:extLst>
          </p:cNvPr>
          <p:cNvGrpSpPr/>
          <p:nvPr/>
        </p:nvGrpSpPr>
        <p:grpSpPr>
          <a:xfrm>
            <a:off x="527539" y="80388"/>
            <a:ext cx="7166147" cy="3097012"/>
            <a:chOff x="2929095" y="864159"/>
            <a:chExt cx="7166147" cy="3097012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6CD31333-48E8-452C-AB79-041AA4961F18}"/>
                </a:ext>
              </a:extLst>
            </p:cNvPr>
            <p:cNvGrpSpPr/>
            <p:nvPr/>
          </p:nvGrpSpPr>
          <p:grpSpPr>
            <a:xfrm>
              <a:off x="2929095" y="864159"/>
              <a:ext cx="5642147" cy="1573012"/>
              <a:chOff x="1688123" y="592853"/>
              <a:chExt cx="5642147" cy="1573012"/>
            </a:xfrm>
          </p:grpSpPr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ED417A15-B0FC-4DA9-ADEC-40CEE1E8C5C1}"/>
                  </a:ext>
                </a:extLst>
              </p:cNvPr>
              <p:cNvGrpSpPr/>
              <p:nvPr/>
            </p:nvGrpSpPr>
            <p:grpSpPr>
              <a:xfrm>
                <a:off x="1688123" y="592853"/>
                <a:ext cx="5622052" cy="1542422"/>
                <a:chOff x="1788607" y="668215"/>
                <a:chExt cx="5622052" cy="1542422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1071B3A8-3AFB-421B-9299-9103905002F7}"/>
                    </a:ext>
                  </a:extLst>
                </p:cNvPr>
                <p:cNvSpPr/>
                <p:nvPr/>
              </p:nvSpPr>
              <p:spPr>
                <a:xfrm>
                  <a:off x="1788607" y="668215"/>
                  <a:ext cx="5622052" cy="15424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10AE3E4B-326F-4E85-B60B-809FDF9CB806}"/>
                    </a:ext>
                  </a:extLst>
                </p:cNvPr>
                <p:cNvSpPr/>
                <p:nvPr/>
              </p:nvSpPr>
              <p:spPr>
                <a:xfrm>
                  <a:off x="1996273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0F74054C-3FED-4880-817D-75226DFF370F}"/>
                    </a:ext>
                  </a:extLst>
                </p:cNvPr>
                <p:cNvSpPr/>
                <p:nvPr/>
              </p:nvSpPr>
              <p:spPr>
                <a:xfrm>
                  <a:off x="2414954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8749AA4A-16E8-41C4-9936-EF40966F3433}"/>
                    </a:ext>
                  </a:extLst>
                </p:cNvPr>
                <p:cNvSpPr/>
                <p:nvPr/>
              </p:nvSpPr>
              <p:spPr>
                <a:xfrm>
                  <a:off x="2833635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40FB9E27-E44A-42B6-BC2E-06BC6FAE2AE5}"/>
                    </a:ext>
                  </a:extLst>
                </p:cNvPr>
                <p:cNvSpPr/>
                <p:nvPr/>
              </p:nvSpPr>
              <p:spPr>
                <a:xfrm>
                  <a:off x="3252316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A4A78483-8103-42FE-994B-B4A6198CC5B3}"/>
                    </a:ext>
                  </a:extLst>
                </p:cNvPr>
                <p:cNvSpPr/>
                <p:nvPr/>
              </p:nvSpPr>
              <p:spPr>
                <a:xfrm>
                  <a:off x="3716215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D4258D2E-4837-42EC-8148-DFE77DA66B1E}"/>
                    </a:ext>
                  </a:extLst>
                </p:cNvPr>
                <p:cNvSpPr/>
                <p:nvPr/>
              </p:nvSpPr>
              <p:spPr>
                <a:xfrm>
                  <a:off x="4177603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2030B4E9-9527-478F-8FD8-376D3908DA8F}"/>
                    </a:ext>
                  </a:extLst>
                </p:cNvPr>
                <p:cNvSpPr/>
                <p:nvPr/>
              </p:nvSpPr>
              <p:spPr>
                <a:xfrm>
                  <a:off x="4641504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6EF9792F-67CE-4883-BC53-9723E2F928C4}"/>
                    </a:ext>
                  </a:extLst>
                </p:cNvPr>
                <p:cNvSpPr/>
                <p:nvPr/>
              </p:nvSpPr>
              <p:spPr>
                <a:xfrm>
                  <a:off x="5100792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94631F52-20A3-4591-82C4-6E44F51F3455}"/>
                  </a:ext>
                </a:extLst>
              </p:cNvPr>
              <p:cNvSpPr txBox="1"/>
              <p:nvPr/>
            </p:nvSpPr>
            <p:spPr>
              <a:xfrm>
                <a:off x="3812423" y="1102360"/>
                <a:ext cx="1457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Driving Board</a:t>
                </a:r>
                <a:endParaRPr lang="zh-TW" altLang="en-US" dirty="0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79B97A93-12E0-458C-B29B-D50CD17A7BB3}"/>
                  </a:ext>
                </a:extLst>
              </p:cNvPr>
              <p:cNvSpPr txBox="1"/>
              <p:nvPr/>
            </p:nvSpPr>
            <p:spPr>
              <a:xfrm>
                <a:off x="6356927" y="1796533"/>
                <a:ext cx="973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#1 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0x50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FF76826A-0A39-4DC3-9C89-39E5920FCD08}"/>
                </a:ext>
              </a:extLst>
            </p:cNvPr>
            <p:cNvGrpSpPr/>
            <p:nvPr/>
          </p:nvGrpSpPr>
          <p:grpSpPr>
            <a:xfrm>
              <a:off x="3081495" y="1016559"/>
              <a:ext cx="5642147" cy="1573012"/>
              <a:chOff x="1688123" y="592853"/>
              <a:chExt cx="5642147" cy="1573012"/>
            </a:xfrm>
          </p:grpSpPr>
          <p:grpSp>
            <p:nvGrpSpPr>
              <p:cNvPr id="19" name="群組 18">
                <a:extLst>
                  <a:ext uri="{FF2B5EF4-FFF2-40B4-BE49-F238E27FC236}">
                    <a16:creationId xmlns:a16="http://schemas.microsoft.com/office/drawing/2014/main" id="{21BFB3A1-49E5-4585-90A0-E564ECA6401E}"/>
                  </a:ext>
                </a:extLst>
              </p:cNvPr>
              <p:cNvGrpSpPr/>
              <p:nvPr/>
            </p:nvGrpSpPr>
            <p:grpSpPr>
              <a:xfrm>
                <a:off x="1688123" y="592853"/>
                <a:ext cx="5622052" cy="1542422"/>
                <a:chOff x="1788607" y="668215"/>
                <a:chExt cx="5622052" cy="1542422"/>
              </a:xfrm>
            </p:grpSpPr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95481E60-60AB-47ED-9391-BF753A626203}"/>
                    </a:ext>
                  </a:extLst>
                </p:cNvPr>
                <p:cNvSpPr/>
                <p:nvPr/>
              </p:nvSpPr>
              <p:spPr>
                <a:xfrm>
                  <a:off x="1788607" y="668215"/>
                  <a:ext cx="5622052" cy="15424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A7D107A0-AF3F-4C46-9FDF-5CA8B0ADE3CC}"/>
                    </a:ext>
                  </a:extLst>
                </p:cNvPr>
                <p:cNvSpPr/>
                <p:nvPr/>
              </p:nvSpPr>
              <p:spPr>
                <a:xfrm>
                  <a:off x="1996273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D88CAC48-0543-4470-9D38-8FA1E92A4757}"/>
                    </a:ext>
                  </a:extLst>
                </p:cNvPr>
                <p:cNvSpPr/>
                <p:nvPr/>
              </p:nvSpPr>
              <p:spPr>
                <a:xfrm>
                  <a:off x="2414954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8D7F65A2-2785-4B15-9FC1-BEACFFA08B48}"/>
                    </a:ext>
                  </a:extLst>
                </p:cNvPr>
                <p:cNvSpPr/>
                <p:nvPr/>
              </p:nvSpPr>
              <p:spPr>
                <a:xfrm>
                  <a:off x="2833635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E3A924C0-AE01-4201-8009-B2B81CFEBEDF}"/>
                    </a:ext>
                  </a:extLst>
                </p:cNvPr>
                <p:cNvSpPr/>
                <p:nvPr/>
              </p:nvSpPr>
              <p:spPr>
                <a:xfrm>
                  <a:off x="3252316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D6C0C70B-01CD-4F10-B9C0-DA06C1822791}"/>
                    </a:ext>
                  </a:extLst>
                </p:cNvPr>
                <p:cNvSpPr/>
                <p:nvPr/>
              </p:nvSpPr>
              <p:spPr>
                <a:xfrm>
                  <a:off x="3716215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E144B6EE-F696-45F0-B181-8814BF3C7A2C}"/>
                    </a:ext>
                  </a:extLst>
                </p:cNvPr>
                <p:cNvSpPr/>
                <p:nvPr/>
              </p:nvSpPr>
              <p:spPr>
                <a:xfrm>
                  <a:off x="4177603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6D60B9CA-060A-48A8-B30E-D5E3BDB17871}"/>
                    </a:ext>
                  </a:extLst>
                </p:cNvPr>
                <p:cNvSpPr/>
                <p:nvPr/>
              </p:nvSpPr>
              <p:spPr>
                <a:xfrm>
                  <a:off x="4641504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2DD4A77F-DEA0-4D07-BF7E-34AD8A10F9D8}"/>
                    </a:ext>
                  </a:extLst>
                </p:cNvPr>
                <p:cNvSpPr/>
                <p:nvPr/>
              </p:nvSpPr>
              <p:spPr>
                <a:xfrm>
                  <a:off x="5100792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84DB1606-2339-4CE6-8475-5020098D1020}"/>
                  </a:ext>
                </a:extLst>
              </p:cNvPr>
              <p:cNvSpPr txBox="1"/>
              <p:nvPr/>
            </p:nvSpPr>
            <p:spPr>
              <a:xfrm>
                <a:off x="3812423" y="1102360"/>
                <a:ext cx="1457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Driving Board</a:t>
                </a:r>
                <a:endParaRPr lang="zh-TW" altLang="en-US" dirty="0"/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62A61F5-6910-4F83-930D-3D8CAAA712AD}"/>
                  </a:ext>
                </a:extLst>
              </p:cNvPr>
              <p:cNvSpPr txBox="1"/>
              <p:nvPr/>
            </p:nvSpPr>
            <p:spPr>
              <a:xfrm>
                <a:off x="6356927" y="1796533"/>
                <a:ext cx="973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#1 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0x50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60DB4730-C072-4ECF-A0D2-8800D4441C98}"/>
                </a:ext>
              </a:extLst>
            </p:cNvPr>
            <p:cNvGrpSpPr/>
            <p:nvPr/>
          </p:nvGrpSpPr>
          <p:grpSpPr>
            <a:xfrm>
              <a:off x="3233895" y="1168959"/>
              <a:ext cx="5642147" cy="1573012"/>
              <a:chOff x="1688123" y="592853"/>
              <a:chExt cx="5642147" cy="1573012"/>
            </a:xfrm>
          </p:grpSpPr>
          <p:grpSp>
            <p:nvGrpSpPr>
              <p:cNvPr id="32" name="群組 31">
                <a:extLst>
                  <a:ext uri="{FF2B5EF4-FFF2-40B4-BE49-F238E27FC236}">
                    <a16:creationId xmlns:a16="http://schemas.microsoft.com/office/drawing/2014/main" id="{3F9F2AF1-E7B5-45DB-A62A-E13440A66DF2}"/>
                  </a:ext>
                </a:extLst>
              </p:cNvPr>
              <p:cNvGrpSpPr/>
              <p:nvPr/>
            </p:nvGrpSpPr>
            <p:grpSpPr>
              <a:xfrm>
                <a:off x="1688123" y="592853"/>
                <a:ext cx="5622052" cy="1542422"/>
                <a:chOff x="1788607" y="668215"/>
                <a:chExt cx="5622052" cy="1542422"/>
              </a:xfrm>
            </p:grpSpPr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20FCFD86-5F90-4A19-856D-715ACCB389C1}"/>
                    </a:ext>
                  </a:extLst>
                </p:cNvPr>
                <p:cNvSpPr/>
                <p:nvPr/>
              </p:nvSpPr>
              <p:spPr>
                <a:xfrm>
                  <a:off x="1788607" y="668215"/>
                  <a:ext cx="5622052" cy="15424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18BBE729-5319-4CCF-8EB3-9FF0BBF4E579}"/>
                    </a:ext>
                  </a:extLst>
                </p:cNvPr>
                <p:cNvSpPr/>
                <p:nvPr/>
              </p:nvSpPr>
              <p:spPr>
                <a:xfrm>
                  <a:off x="1996273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5AEEF31C-D5DB-48DE-A2DC-253DD17596EA}"/>
                    </a:ext>
                  </a:extLst>
                </p:cNvPr>
                <p:cNvSpPr/>
                <p:nvPr/>
              </p:nvSpPr>
              <p:spPr>
                <a:xfrm>
                  <a:off x="2414954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635CCC51-6395-4784-8414-158C43040282}"/>
                    </a:ext>
                  </a:extLst>
                </p:cNvPr>
                <p:cNvSpPr/>
                <p:nvPr/>
              </p:nvSpPr>
              <p:spPr>
                <a:xfrm>
                  <a:off x="2833635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30E94ED7-3A6F-4B37-96B2-2894F744183F}"/>
                    </a:ext>
                  </a:extLst>
                </p:cNvPr>
                <p:cNvSpPr/>
                <p:nvPr/>
              </p:nvSpPr>
              <p:spPr>
                <a:xfrm>
                  <a:off x="3252316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34C6D569-182A-4AF3-9CB6-2CBC69CFE910}"/>
                    </a:ext>
                  </a:extLst>
                </p:cNvPr>
                <p:cNvSpPr/>
                <p:nvPr/>
              </p:nvSpPr>
              <p:spPr>
                <a:xfrm>
                  <a:off x="3716215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07976650-0BAB-4E2D-88DD-C4208E1264E4}"/>
                    </a:ext>
                  </a:extLst>
                </p:cNvPr>
                <p:cNvSpPr/>
                <p:nvPr/>
              </p:nvSpPr>
              <p:spPr>
                <a:xfrm>
                  <a:off x="4177603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37852E6F-BB4F-49D0-AFE1-06910AFA0F96}"/>
                    </a:ext>
                  </a:extLst>
                </p:cNvPr>
                <p:cNvSpPr/>
                <p:nvPr/>
              </p:nvSpPr>
              <p:spPr>
                <a:xfrm>
                  <a:off x="4641504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91EABC75-E03D-47F5-A07D-F32D500217AB}"/>
                    </a:ext>
                  </a:extLst>
                </p:cNvPr>
                <p:cNvSpPr/>
                <p:nvPr/>
              </p:nvSpPr>
              <p:spPr>
                <a:xfrm>
                  <a:off x="5100792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F55A25F6-614C-4F27-BCAC-DDC9EC866923}"/>
                  </a:ext>
                </a:extLst>
              </p:cNvPr>
              <p:cNvSpPr txBox="1"/>
              <p:nvPr/>
            </p:nvSpPr>
            <p:spPr>
              <a:xfrm>
                <a:off x="3812423" y="1102360"/>
                <a:ext cx="1457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Driving Board</a:t>
                </a:r>
                <a:endParaRPr lang="zh-TW" altLang="en-US" dirty="0"/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0E85B1F5-B0E6-49CD-8F84-1B93237C56DA}"/>
                  </a:ext>
                </a:extLst>
              </p:cNvPr>
              <p:cNvSpPr txBox="1"/>
              <p:nvPr/>
            </p:nvSpPr>
            <p:spPr>
              <a:xfrm>
                <a:off x="6356927" y="1796533"/>
                <a:ext cx="973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#1 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0x50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4FFB7DE2-1113-494D-8E10-FC0564E5D7F9}"/>
                </a:ext>
              </a:extLst>
            </p:cNvPr>
            <p:cNvGrpSpPr/>
            <p:nvPr/>
          </p:nvGrpSpPr>
          <p:grpSpPr>
            <a:xfrm>
              <a:off x="3386295" y="1321359"/>
              <a:ext cx="5642147" cy="1573012"/>
              <a:chOff x="1688123" y="592853"/>
              <a:chExt cx="5642147" cy="1573012"/>
            </a:xfrm>
          </p:grpSpPr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F7CBCBDB-A232-4842-8631-C37A6633EA41}"/>
                  </a:ext>
                </a:extLst>
              </p:cNvPr>
              <p:cNvGrpSpPr/>
              <p:nvPr/>
            </p:nvGrpSpPr>
            <p:grpSpPr>
              <a:xfrm>
                <a:off x="1688123" y="592853"/>
                <a:ext cx="5622052" cy="1542422"/>
                <a:chOff x="1788607" y="668215"/>
                <a:chExt cx="5622052" cy="1542422"/>
              </a:xfrm>
            </p:grpSpPr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0B38D3A4-D568-446E-9AA1-F8815A356EF2}"/>
                    </a:ext>
                  </a:extLst>
                </p:cNvPr>
                <p:cNvSpPr/>
                <p:nvPr/>
              </p:nvSpPr>
              <p:spPr>
                <a:xfrm>
                  <a:off x="1788607" y="668215"/>
                  <a:ext cx="5622052" cy="15424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3F0DAA2B-908B-460E-A8CE-D10E01974878}"/>
                    </a:ext>
                  </a:extLst>
                </p:cNvPr>
                <p:cNvSpPr/>
                <p:nvPr/>
              </p:nvSpPr>
              <p:spPr>
                <a:xfrm>
                  <a:off x="1996273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30CD1AAD-D5DE-453F-9E9E-67CF3BE6FC43}"/>
                    </a:ext>
                  </a:extLst>
                </p:cNvPr>
                <p:cNvSpPr/>
                <p:nvPr/>
              </p:nvSpPr>
              <p:spPr>
                <a:xfrm>
                  <a:off x="2414954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4DF5D8AE-557C-468A-8F9D-5DA1524021C9}"/>
                    </a:ext>
                  </a:extLst>
                </p:cNvPr>
                <p:cNvSpPr/>
                <p:nvPr/>
              </p:nvSpPr>
              <p:spPr>
                <a:xfrm>
                  <a:off x="2833635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50660536-1E1D-4A98-BE8A-6AD76DE5C679}"/>
                    </a:ext>
                  </a:extLst>
                </p:cNvPr>
                <p:cNvSpPr/>
                <p:nvPr/>
              </p:nvSpPr>
              <p:spPr>
                <a:xfrm>
                  <a:off x="3252316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D2A5FC8F-70CB-44E1-93D1-122495DDB525}"/>
                    </a:ext>
                  </a:extLst>
                </p:cNvPr>
                <p:cNvSpPr/>
                <p:nvPr/>
              </p:nvSpPr>
              <p:spPr>
                <a:xfrm>
                  <a:off x="3716215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11081D9E-712A-4B03-B580-D7C4BFD1DFC6}"/>
                    </a:ext>
                  </a:extLst>
                </p:cNvPr>
                <p:cNvSpPr/>
                <p:nvPr/>
              </p:nvSpPr>
              <p:spPr>
                <a:xfrm>
                  <a:off x="4177603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9BEFF1C1-375F-412D-8AE1-58CD98C6952E}"/>
                    </a:ext>
                  </a:extLst>
                </p:cNvPr>
                <p:cNvSpPr/>
                <p:nvPr/>
              </p:nvSpPr>
              <p:spPr>
                <a:xfrm>
                  <a:off x="4641504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1AEEA30A-08B5-41A7-8B98-008AD256A262}"/>
                    </a:ext>
                  </a:extLst>
                </p:cNvPr>
                <p:cNvSpPr/>
                <p:nvPr/>
              </p:nvSpPr>
              <p:spPr>
                <a:xfrm>
                  <a:off x="5100792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5BA6166F-E74F-4228-BE2F-7FCF2EE5968F}"/>
                  </a:ext>
                </a:extLst>
              </p:cNvPr>
              <p:cNvSpPr txBox="1"/>
              <p:nvPr/>
            </p:nvSpPr>
            <p:spPr>
              <a:xfrm>
                <a:off x="3812423" y="1102360"/>
                <a:ext cx="1457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Driving Board</a:t>
                </a:r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CC2C7638-5397-40DB-8B0F-B4684F7DD7A5}"/>
                  </a:ext>
                </a:extLst>
              </p:cNvPr>
              <p:cNvSpPr txBox="1"/>
              <p:nvPr/>
            </p:nvSpPr>
            <p:spPr>
              <a:xfrm>
                <a:off x="6356927" y="1796533"/>
                <a:ext cx="973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#1 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0x50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1959C9AE-0C51-4336-8013-A8FE39DA3180}"/>
                </a:ext>
              </a:extLst>
            </p:cNvPr>
            <p:cNvGrpSpPr/>
            <p:nvPr/>
          </p:nvGrpSpPr>
          <p:grpSpPr>
            <a:xfrm>
              <a:off x="3538695" y="1473759"/>
              <a:ext cx="5642147" cy="1573012"/>
              <a:chOff x="1688123" y="592853"/>
              <a:chExt cx="5642147" cy="1573012"/>
            </a:xfrm>
          </p:grpSpPr>
          <p:grpSp>
            <p:nvGrpSpPr>
              <p:cNvPr id="58" name="群組 57">
                <a:extLst>
                  <a:ext uri="{FF2B5EF4-FFF2-40B4-BE49-F238E27FC236}">
                    <a16:creationId xmlns:a16="http://schemas.microsoft.com/office/drawing/2014/main" id="{14D5A37C-375C-4307-BF62-AE99BC7B6C93}"/>
                  </a:ext>
                </a:extLst>
              </p:cNvPr>
              <p:cNvGrpSpPr/>
              <p:nvPr/>
            </p:nvGrpSpPr>
            <p:grpSpPr>
              <a:xfrm>
                <a:off x="1688123" y="592853"/>
                <a:ext cx="5622052" cy="1542422"/>
                <a:chOff x="1788607" y="668215"/>
                <a:chExt cx="5622052" cy="1542422"/>
              </a:xfrm>
            </p:grpSpPr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EDC85A2F-2F74-4949-812F-41D3E1E84F1E}"/>
                    </a:ext>
                  </a:extLst>
                </p:cNvPr>
                <p:cNvSpPr/>
                <p:nvPr/>
              </p:nvSpPr>
              <p:spPr>
                <a:xfrm>
                  <a:off x="1788607" y="668215"/>
                  <a:ext cx="5622052" cy="15424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A843B5D7-50E9-425C-80DC-70BBE6F6D76B}"/>
                    </a:ext>
                  </a:extLst>
                </p:cNvPr>
                <p:cNvSpPr/>
                <p:nvPr/>
              </p:nvSpPr>
              <p:spPr>
                <a:xfrm>
                  <a:off x="1996273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63BBA333-0C6C-46A5-AC67-99D8D29B4552}"/>
                    </a:ext>
                  </a:extLst>
                </p:cNvPr>
                <p:cNvSpPr/>
                <p:nvPr/>
              </p:nvSpPr>
              <p:spPr>
                <a:xfrm>
                  <a:off x="2414954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457A4D8E-0919-4DF5-994E-33E8E34EFB18}"/>
                    </a:ext>
                  </a:extLst>
                </p:cNvPr>
                <p:cNvSpPr/>
                <p:nvPr/>
              </p:nvSpPr>
              <p:spPr>
                <a:xfrm>
                  <a:off x="2833635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A6D15A7F-6320-43D3-83A2-DB67F31EABF8}"/>
                    </a:ext>
                  </a:extLst>
                </p:cNvPr>
                <p:cNvSpPr/>
                <p:nvPr/>
              </p:nvSpPr>
              <p:spPr>
                <a:xfrm>
                  <a:off x="3252316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851A756E-A87E-437F-BC23-B9CE23E7D880}"/>
                    </a:ext>
                  </a:extLst>
                </p:cNvPr>
                <p:cNvSpPr/>
                <p:nvPr/>
              </p:nvSpPr>
              <p:spPr>
                <a:xfrm>
                  <a:off x="3716215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E979E58F-E7FE-4DF7-9DC3-B61A45001059}"/>
                    </a:ext>
                  </a:extLst>
                </p:cNvPr>
                <p:cNvSpPr/>
                <p:nvPr/>
              </p:nvSpPr>
              <p:spPr>
                <a:xfrm>
                  <a:off x="4177603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3453437B-9178-4B27-AEFC-FE13C1F2B45D}"/>
                    </a:ext>
                  </a:extLst>
                </p:cNvPr>
                <p:cNvSpPr/>
                <p:nvPr/>
              </p:nvSpPr>
              <p:spPr>
                <a:xfrm>
                  <a:off x="4641504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8CC11E63-2936-4484-B59A-358FAD98D45C}"/>
                    </a:ext>
                  </a:extLst>
                </p:cNvPr>
                <p:cNvSpPr/>
                <p:nvPr/>
              </p:nvSpPr>
              <p:spPr>
                <a:xfrm>
                  <a:off x="5100792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34CD727F-EDDA-45F2-BAA0-74361679B5A4}"/>
                  </a:ext>
                </a:extLst>
              </p:cNvPr>
              <p:cNvSpPr txBox="1"/>
              <p:nvPr/>
            </p:nvSpPr>
            <p:spPr>
              <a:xfrm>
                <a:off x="3812423" y="1102360"/>
                <a:ext cx="1457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Driving Board</a:t>
                </a:r>
                <a:endParaRPr lang="zh-TW" altLang="en-US" dirty="0"/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A066BA7F-0E6D-4F37-BF9E-608F8E9572E3}"/>
                  </a:ext>
                </a:extLst>
              </p:cNvPr>
              <p:cNvSpPr txBox="1"/>
              <p:nvPr/>
            </p:nvSpPr>
            <p:spPr>
              <a:xfrm>
                <a:off x="6356927" y="1796533"/>
                <a:ext cx="973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#1 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0x50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E1CD69ED-072D-4C0E-B4A7-E7AD25B5C3E8}"/>
                </a:ext>
              </a:extLst>
            </p:cNvPr>
            <p:cNvGrpSpPr/>
            <p:nvPr/>
          </p:nvGrpSpPr>
          <p:grpSpPr>
            <a:xfrm>
              <a:off x="3691095" y="1626159"/>
              <a:ext cx="5642147" cy="1573012"/>
              <a:chOff x="1688123" y="592853"/>
              <a:chExt cx="5642147" cy="1573012"/>
            </a:xfrm>
          </p:grpSpPr>
          <p:grpSp>
            <p:nvGrpSpPr>
              <p:cNvPr id="71" name="群組 70">
                <a:extLst>
                  <a:ext uri="{FF2B5EF4-FFF2-40B4-BE49-F238E27FC236}">
                    <a16:creationId xmlns:a16="http://schemas.microsoft.com/office/drawing/2014/main" id="{45E1C6AA-E3A3-48A0-A304-BDA6C7541DA8}"/>
                  </a:ext>
                </a:extLst>
              </p:cNvPr>
              <p:cNvGrpSpPr/>
              <p:nvPr/>
            </p:nvGrpSpPr>
            <p:grpSpPr>
              <a:xfrm>
                <a:off x="1688123" y="592853"/>
                <a:ext cx="5622052" cy="1542422"/>
                <a:chOff x="1788607" y="668215"/>
                <a:chExt cx="5622052" cy="1542422"/>
              </a:xfrm>
            </p:grpSpPr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7CE0D3CD-D969-4D85-A005-ACCB6F41CE99}"/>
                    </a:ext>
                  </a:extLst>
                </p:cNvPr>
                <p:cNvSpPr/>
                <p:nvPr/>
              </p:nvSpPr>
              <p:spPr>
                <a:xfrm>
                  <a:off x="1788607" y="668215"/>
                  <a:ext cx="5622052" cy="15424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95708D74-58F0-410D-B932-569B43F7A17C}"/>
                    </a:ext>
                  </a:extLst>
                </p:cNvPr>
                <p:cNvSpPr/>
                <p:nvPr/>
              </p:nvSpPr>
              <p:spPr>
                <a:xfrm>
                  <a:off x="1996273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60801ED4-DFE7-4515-AAA7-ABDEC65757B8}"/>
                    </a:ext>
                  </a:extLst>
                </p:cNvPr>
                <p:cNvSpPr/>
                <p:nvPr/>
              </p:nvSpPr>
              <p:spPr>
                <a:xfrm>
                  <a:off x="2414954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7ABA43A3-297E-45EB-9282-D8F5DE199694}"/>
                    </a:ext>
                  </a:extLst>
                </p:cNvPr>
                <p:cNvSpPr/>
                <p:nvPr/>
              </p:nvSpPr>
              <p:spPr>
                <a:xfrm>
                  <a:off x="2833635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EF7DB0FD-98D2-4677-BA5B-D55C03564968}"/>
                    </a:ext>
                  </a:extLst>
                </p:cNvPr>
                <p:cNvSpPr/>
                <p:nvPr/>
              </p:nvSpPr>
              <p:spPr>
                <a:xfrm>
                  <a:off x="3252316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C926617B-0213-471D-8163-AEB2348160CE}"/>
                    </a:ext>
                  </a:extLst>
                </p:cNvPr>
                <p:cNvSpPr/>
                <p:nvPr/>
              </p:nvSpPr>
              <p:spPr>
                <a:xfrm>
                  <a:off x="3716215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816DD5E2-DDFB-41C9-B53C-D2EED78BD6AF}"/>
                    </a:ext>
                  </a:extLst>
                </p:cNvPr>
                <p:cNvSpPr/>
                <p:nvPr/>
              </p:nvSpPr>
              <p:spPr>
                <a:xfrm>
                  <a:off x="4177603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B814C48B-FB78-4C3E-9062-08406110A754}"/>
                    </a:ext>
                  </a:extLst>
                </p:cNvPr>
                <p:cNvSpPr/>
                <p:nvPr/>
              </p:nvSpPr>
              <p:spPr>
                <a:xfrm>
                  <a:off x="4641504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F5105A23-F89F-42C2-848B-CD901A638C32}"/>
                    </a:ext>
                  </a:extLst>
                </p:cNvPr>
                <p:cNvSpPr/>
                <p:nvPr/>
              </p:nvSpPr>
              <p:spPr>
                <a:xfrm>
                  <a:off x="5100792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3B118153-106B-48D3-AC26-36B8C7B67AEE}"/>
                  </a:ext>
                </a:extLst>
              </p:cNvPr>
              <p:cNvSpPr txBox="1"/>
              <p:nvPr/>
            </p:nvSpPr>
            <p:spPr>
              <a:xfrm>
                <a:off x="3812423" y="1102360"/>
                <a:ext cx="1457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Driving Board</a:t>
                </a:r>
                <a:endParaRPr lang="zh-TW" altLang="en-US" dirty="0"/>
              </a:p>
            </p:txBody>
          </p:sp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DD37129-EE1F-41F2-8F55-0EF91A26BCC3}"/>
                  </a:ext>
                </a:extLst>
              </p:cNvPr>
              <p:cNvSpPr txBox="1"/>
              <p:nvPr/>
            </p:nvSpPr>
            <p:spPr>
              <a:xfrm>
                <a:off x="6356927" y="1796533"/>
                <a:ext cx="973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#1 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0x50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3" name="群組 82">
              <a:extLst>
                <a:ext uri="{FF2B5EF4-FFF2-40B4-BE49-F238E27FC236}">
                  <a16:creationId xmlns:a16="http://schemas.microsoft.com/office/drawing/2014/main" id="{5F7C9929-FDD8-48FC-8DDA-370770E5284E}"/>
                </a:ext>
              </a:extLst>
            </p:cNvPr>
            <p:cNvGrpSpPr/>
            <p:nvPr/>
          </p:nvGrpSpPr>
          <p:grpSpPr>
            <a:xfrm>
              <a:off x="3843495" y="1778559"/>
              <a:ext cx="5642147" cy="1573012"/>
              <a:chOff x="1688123" y="592853"/>
              <a:chExt cx="5642147" cy="1573012"/>
            </a:xfrm>
          </p:grpSpPr>
          <p:grpSp>
            <p:nvGrpSpPr>
              <p:cNvPr id="84" name="群組 83">
                <a:extLst>
                  <a:ext uri="{FF2B5EF4-FFF2-40B4-BE49-F238E27FC236}">
                    <a16:creationId xmlns:a16="http://schemas.microsoft.com/office/drawing/2014/main" id="{E58CB481-5F1C-4F9C-AA6D-A4DD391583E1}"/>
                  </a:ext>
                </a:extLst>
              </p:cNvPr>
              <p:cNvGrpSpPr/>
              <p:nvPr/>
            </p:nvGrpSpPr>
            <p:grpSpPr>
              <a:xfrm>
                <a:off x="1688123" y="592853"/>
                <a:ext cx="5622052" cy="1542422"/>
                <a:chOff x="1788607" y="668215"/>
                <a:chExt cx="5622052" cy="1542422"/>
              </a:xfrm>
            </p:grpSpPr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971AD11E-35D8-42B5-B06E-2B3CF2C9C89F}"/>
                    </a:ext>
                  </a:extLst>
                </p:cNvPr>
                <p:cNvSpPr/>
                <p:nvPr/>
              </p:nvSpPr>
              <p:spPr>
                <a:xfrm>
                  <a:off x="1788607" y="668215"/>
                  <a:ext cx="5622052" cy="15424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4873CC68-05E4-4968-892E-F820855E0F41}"/>
                    </a:ext>
                  </a:extLst>
                </p:cNvPr>
                <p:cNvSpPr/>
                <p:nvPr/>
              </p:nvSpPr>
              <p:spPr>
                <a:xfrm>
                  <a:off x="1996273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213F13E9-8F3D-47D0-8B7D-1C7959639011}"/>
                    </a:ext>
                  </a:extLst>
                </p:cNvPr>
                <p:cNvSpPr/>
                <p:nvPr/>
              </p:nvSpPr>
              <p:spPr>
                <a:xfrm>
                  <a:off x="2414954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CA8B71E8-9D70-4765-A361-FF02AE82402E}"/>
                    </a:ext>
                  </a:extLst>
                </p:cNvPr>
                <p:cNvSpPr/>
                <p:nvPr/>
              </p:nvSpPr>
              <p:spPr>
                <a:xfrm>
                  <a:off x="2833635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092B9667-602E-42A3-A179-476E10CA2F20}"/>
                    </a:ext>
                  </a:extLst>
                </p:cNvPr>
                <p:cNvSpPr/>
                <p:nvPr/>
              </p:nvSpPr>
              <p:spPr>
                <a:xfrm>
                  <a:off x="3252316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EA4600C2-FE0B-4432-A3AF-62EA82B2C58A}"/>
                    </a:ext>
                  </a:extLst>
                </p:cNvPr>
                <p:cNvSpPr/>
                <p:nvPr/>
              </p:nvSpPr>
              <p:spPr>
                <a:xfrm>
                  <a:off x="3716215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D7EDBF13-935A-4E33-B4CC-78C11C82681F}"/>
                    </a:ext>
                  </a:extLst>
                </p:cNvPr>
                <p:cNvSpPr/>
                <p:nvPr/>
              </p:nvSpPr>
              <p:spPr>
                <a:xfrm>
                  <a:off x="4177603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A5D6456B-9A43-4A09-818C-F34D28FB92D8}"/>
                    </a:ext>
                  </a:extLst>
                </p:cNvPr>
                <p:cNvSpPr/>
                <p:nvPr/>
              </p:nvSpPr>
              <p:spPr>
                <a:xfrm>
                  <a:off x="4641504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6C0A538A-C26C-4CD0-9491-445FFEF428C1}"/>
                    </a:ext>
                  </a:extLst>
                </p:cNvPr>
                <p:cNvSpPr/>
                <p:nvPr/>
              </p:nvSpPr>
              <p:spPr>
                <a:xfrm>
                  <a:off x="5100792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A7F5BE0D-2C45-4949-B7F1-6A79DF11474D}"/>
                  </a:ext>
                </a:extLst>
              </p:cNvPr>
              <p:cNvSpPr txBox="1"/>
              <p:nvPr/>
            </p:nvSpPr>
            <p:spPr>
              <a:xfrm>
                <a:off x="3812423" y="1102360"/>
                <a:ext cx="1457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Driving Board</a:t>
                </a:r>
                <a:endParaRPr lang="zh-TW" altLang="en-US" dirty="0"/>
              </a:p>
            </p:txBody>
          </p: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F351C745-095A-4710-A198-F04537B2A7EF}"/>
                  </a:ext>
                </a:extLst>
              </p:cNvPr>
              <p:cNvSpPr txBox="1"/>
              <p:nvPr/>
            </p:nvSpPr>
            <p:spPr>
              <a:xfrm>
                <a:off x="6356927" y="1796533"/>
                <a:ext cx="973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#1 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0x50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6" name="群組 95">
              <a:extLst>
                <a:ext uri="{FF2B5EF4-FFF2-40B4-BE49-F238E27FC236}">
                  <a16:creationId xmlns:a16="http://schemas.microsoft.com/office/drawing/2014/main" id="{1DC38399-3953-445F-83E9-75D75485B569}"/>
                </a:ext>
              </a:extLst>
            </p:cNvPr>
            <p:cNvGrpSpPr/>
            <p:nvPr/>
          </p:nvGrpSpPr>
          <p:grpSpPr>
            <a:xfrm>
              <a:off x="3995895" y="1930959"/>
              <a:ext cx="5642147" cy="1573012"/>
              <a:chOff x="1688123" y="592853"/>
              <a:chExt cx="5642147" cy="1573012"/>
            </a:xfrm>
          </p:grpSpPr>
          <p:grpSp>
            <p:nvGrpSpPr>
              <p:cNvPr id="97" name="群組 96">
                <a:extLst>
                  <a:ext uri="{FF2B5EF4-FFF2-40B4-BE49-F238E27FC236}">
                    <a16:creationId xmlns:a16="http://schemas.microsoft.com/office/drawing/2014/main" id="{12723730-F784-461D-9741-7E9D0C05374D}"/>
                  </a:ext>
                </a:extLst>
              </p:cNvPr>
              <p:cNvGrpSpPr/>
              <p:nvPr/>
            </p:nvGrpSpPr>
            <p:grpSpPr>
              <a:xfrm>
                <a:off x="1688123" y="592853"/>
                <a:ext cx="5622052" cy="1542422"/>
                <a:chOff x="1788607" y="668215"/>
                <a:chExt cx="5622052" cy="1542422"/>
              </a:xfrm>
            </p:grpSpPr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78AFD962-99DB-442C-B8B2-334829FD7E36}"/>
                    </a:ext>
                  </a:extLst>
                </p:cNvPr>
                <p:cNvSpPr/>
                <p:nvPr/>
              </p:nvSpPr>
              <p:spPr>
                <a:xfrm>
                  <a:off x="1788607" y="668215"/>
                  <a:ext cx="5622052" cy="15424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B1248B23-34CE-409F-B616-7DD037AB827E}"/>
                    </a:ext>
                  </a:extLst>
                </p:cNvPr>
                <p:cNvSpPr/>
                <p:nvPr/>
              </p:nvSpPr>
              <p:spPr>
                <a:xfrm>
                  <a:off x="1996273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DABDCA13-069D-4D75-9888-F8157934A21E}"/>
                    </a:ext>
                  </a:extLst>
                </p:cNvPr>
                <p:cNvSpPr/>
                <p:nvPr/>
              </p:nvSpPr>
              <p:spPr>
                <a:xfrm>
                  <a:off x="2414954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B5FD521D-44CC-4578-AC9C-B6DA44739F0C}"/>
                    </a:ext>
                  </a:extLst>
                </p:cNvPr>
                <p:cNvSpPr/>
                <p:nvPr/>
              </p:nvSpPr>
              <p:spPr>
                <a:xfrm>
                  <a:off x="2833635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1A422F23-D6C9-49FB-9C8F-720A2DE554FE}"/>
                    </a:ext>
                  </a:extLst>
                </p:cNvPr>
                <p:cNvSpPr/>
                <p:nvPr/>
              </p:nvSpPr>
              <p:spPr>
                <a:xfrm>
                  <a:off x="3252316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B3FE51E7-40D3-4F40-80BC-5F58EE8325B6}"/>
                    </a:ext>
                  </a:extLst>
                </p:cNvPr>
                <p:cNvSpPr/>
                <p:nvPr/>
              </p:nvSpPr>
              <p:spPr>
                <a:xfrm>
                  <a:off x="3716215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898FFEC7-11BD-4D8D-B159-02B3470C9D46}"/>
                    </a:ext>
                  </a:extLst>
                </p:cNvPr>
                <p:cNvSpPr/>
                <p:nvPr/>
              </p:nvSpPr>
              <p:spPr>
                <a:xfrm>
                  <a:off x="4177603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4C5D96E9-1A72-4132-8657-4B16779A0545}"/>
                    </a:ext>
                  </a:extLst>
                </p:cNvPr>
                <p:cNvSpPr/>
                <p:nvPr/>
              </p:nvSpPr>
              <p:spPr>
                <a:xfrm>
                  <a:off x="4641504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4EC6D6C9-8E7D-401D-8F79-3AE97BAD00B1}"/>
                    </a:ext>
                  </a:extLst>
                </p:cNvPr>
                <p:cNvSpPr/>
                <p:nvPr/>
              </p:nvSpPr>
              <p:spPr>
                <a:xfrm>
                  <a:off x="5100792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92EAB3D2-5060-4E90-9B64-49B5FBF852E8}"/>
                  </a:ext>
                </a:extLst>
              </p:cNvPr>
              <p:cNvSpPr txBox="1"/>
              <p:nvPr/>
            </p:nvSpPr>
            <p:spPr>
              <a:xfrm>
                <a:off x="3812423" y="1102360"/>
                <a:ext cx="1457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Driving Board</a:t>
                </a:r>
                <a:endParaRPr lang="zh-TW" altLang="en-US" dirty="0"/>
              </a:p>
            </p:txBody>
          </p:sp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59C4308C-8719-4009-BDCD-8819414535A3}"/>
                  </a:ext>
                </a:extLst>
              </p:cNvPr>
              <p:cNvSpPr txBox="1"/>
              <p:nvPr/>
            </p:nvSpPr>
            <p:spPr>
              <a:xfrm>
                <a:off x="6356927" y="1796533"/>
                <a:ext cx="973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#1 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0x50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9" name="群組 108">
              <a:extLst>
                <a:ext uri="{FF2B5EF4-FFF2-40B4-BE49-F238E27FC236}">
                  <a16:creationId xmlns:a16="http://schemas.microsoft.com/office/drawing/2014/main" id="{5BC21FE3-8A8F-4100-A318-EF6C408DDF95}"/>
                </a:ext>
              </a:extLst>
            </p:cNvPr>
            <p:cNvGrpSpPr/>
            <p:nvPr/>
          </p:nvGrpSpPr>
          <p:grpSpPr>
            <a:xfrm>
              <a:off x="4148295" y="2083359"/>
              <a:ext cx="5642147" cy="1573012"/>
              <a:chOff x="1688123" y="592853"/>
              <a:chExt cx="5642147" cy="1573012"/>
            </a:xfrm>
          </p:grpSpPr>
          <p:grpSp>
            <p:nvGrpSpPr>
              <p:cNvPr id="110" name="群組 109">
                <a:extLst>
                  <a:ext uri="{FF2B5EF4-FFF2-40B4-BE49-F238E27FC236}">
                    <a16:creationId xmlns:a16="http://schemas.microsoft.com/office/drawing/2014/main" id="{1C24F92A-A123-4F08-B913-861E8C7705B9}"/>
                  </a:ext>
                </a:extLst>
              </p:cNvPr>
              <p:cNvGrpSpPr/>
              <p:nvPr/>
            </p:nvGrpSpPr>
            <p:grpSpPr>
              <a:xfrm>
                <a:off x="1688123" y="592853"/>
                <a:ext cx="5622052" cy="1542422"/>
                <a:chOff x="1788607" y="668215"/>
                <a:chExt cx="5622052" cy="1542422"/>
              </a:xfrm>
            </p:grpSpPr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92493469-F1A1-479D-9D23-A8FD7D62F090}"/>
                    </a:ext>
                  </a:extLst>
                </p:cNvPr>
                <p:cNvSpPr/>
                <p:nvPr/>
              </p:nvSpPr>
              <p:spPr>
                <a:xfrm>
                  <a:off x="1788607" y="668215"/>
                  <a:ext cx="5622052" cy="15424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14" name="矩形 113">
                  <a:extLst>
                    <a:ext uri="{FF2B5EF4-FFF2-40B4-BE49-F238E27FC236}">
                      <a16:creationId xmlns:a16="http://schemas.microsoft.com/office/drawing/2014/main" id="{D80E5782-BD83-47B1-8D66-DFD76C003C51}"/>
                    </a:ext>
                  </a:extLst>
                </p:cNvPr>
                <p:cNvSpPr/>
                <p:nvPr/>
              </p:nvSpPr>
              <p:spPr>
                <a:xfrm>
                  <a:off x="1996273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5" name="矩形 114">
                  <a:extLst>
                    <a:ext uri="{FF2B5EF4-FFF2-40B4-BE49-F238E27FC236}">
                      <a16:creationId xmlns:a16="http://schemas.microsoft.com/office/drawing/2014/main" id="{2391AA05-1CCD-4A30-A803-6865FB758198}"/>
                    </a:ext>
                  </a:extLst>
                </p:cNvPr>
                <p:cNvSpPr/>
                <p:nvPr/>
              </p:nvSpPr>
              <p:spPr>
                <a:xfrm>
                  <a:off x="2414954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146BEEBF-97A2-4D27-8D91-09DDF696F6BB}"/>
                    </a:ext>
                  </a:extLst>
                </p:cNvPr>
                <p:cNvSpPr/>
                <p:nvPr/>
              </p:nvSpPr>
              <p:spPr>
                <a:xfrm>
                  <a:off x="2833635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B569B9D0-9495-4651-9210-1D4988CD92F5}"/>
                    </a:ext>
                  </a:extLst>
                </p:cNvPr>
                <p:cNvSpPr/>
                <p:nvPr/>
              </p:nvSpPr>
              <p:spPr>
                <a:xfrm>
                  <a:off x="3252316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A9D01B63-0DA0-471B-B2E4-7DEB0A81201A}"/>
                    </a:ext>
                  </a:extLst>
                </p:cNvPr>
                <p:cNvSpPr/>
                <p:nvPr/>
              </p:nvSpPr>
              <p:spPr>
                <a:xfrm>
                  <a:off x="3716215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CBEF0518-C705-4F00-A36F-CC2103BAB694}"/>
                    </a:ext>
                  </a:extLst>
                </p:cNvPr>
                <p:cNvSpPr/>
                <p:nvPr/>
              </p:nvSpPr>
              <p:spPr>
                <a:xfrm>
                  <a:off x="4177603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0" name="矩形 119">
                  <a:extLst>
                    <a:ext uri="{FF2B5EF4-FFF2-40B4-BE49-F238E27FC236}">
                      <a16:creationId xmlns:a16="http://schemas.microsoft.com/office/drawing/2014/main" id="{0EA91204-28CD-4689-B819-6E490D430BFD}"/>
                    </a:ext>
                  </a:extLst>
                </p:cNvPr>
                <p:cNvSpPr/>
                <p:nvPr/>
              </p:nvSpPr>
              <p:spPr>
                <a:xfrm>
                  <a:off x="4641504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5D0FA7FA-3C87-4754-BB7C-881AB20BE4B6}"/>
                    </a:ext>
                  </a:extLst>
                </p:cNvPr>
                <p:cNvSpPr/>
                <p:nvPr/>
              </p:nvSpPr>
              <p:spPr>
                <a:xfrm>
                  <a:off x="5100792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AE26126C-41FB-4388-9188-6DE6B43CDB22}"/>
                  </a:ext>
                </a:extLst>
              </p:cNvPr>
              <p:cNvSpPr txBox="1"/>
              <p:nvPr/>
            </p:nvSpPr>
            <p:spPr>
              <a:xfrm>
                <a:off x="3812423" y="1102360"/>
                <a:ext cx="1457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Driving Board</a:t>
                </a:r>
                <a:endParaRPr lang="zh-TW" altLang="en-US" dirty="0"/>
              </a:p>
            </p:txBody>
          </p:sp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7940651D-1947-455E-BE5B-FD20B5F5749B}"/>
                  </a:ext>
                </a:extLst>
              </p:cNvPr>
              <p:cNvSpPr txBox="1"/>
              <p:nvPr/>
            </p:nvSpPr>
            <p:spPr>
              <a:xfrm>
                <a:off x="6356927" y="1796533"/>
                <a:ext cx="973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#1 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0x50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22" name="群組 121">
              <a:extLst>
                <a:ext uri="{FF2B5EF4-FFF2-40B4-BE49-F238E27FC236}">
                  <a16:creationId xmlns:a16="http://schemas.microsoft.com/office/drawing/2014/main" id="{14CF97D1-F63B-488D-A24A-3671E1E58746}"/>
                </a:ext>
              </a:extLst>
            </p:cNvPr>
            <p:cNvGrpSpPr/>
            <p:nvPr/>
          </p:nvGrpSpPr>
          <p:grpSpPr>
            <a:xfrm>
              <a:off x="4300695" y="2235759"/>
              <a:ext cx="5642147" cy="1573012"/>
              <a:chOff x="1688123" y="592853"/>
              <a:chExt cx="5642147" cy="1573012"/>
            </a:xfrm>
          </p:grpSpPr>
          <p:grpSp>
            <p:nvGrpSpPr>
              <p:cNvPr id="123" name="群組 122">
                <a:extLst>
                  <a:ext uri="{FF2B5EF4-FFF2-40B4-BE49-F238E27FC236}">
                    <a16:creationId xmlns:a16="http://schemas.microsoft.com/office/drawing/2014/main" id="{A04669D5-8021-44F3-BB57-0CCEBB90AB40}"/>
                  </a:ext>
                </a:extLst>
              </p:cNvPr>
              <p:cNvGrpSpPr/>
              <p:nvPr/>
            </p:nvGrpSpPr>
            <p:grpSpPr>
              <a:xfrm>
                <a:off x="1688123" y="592853"/>
                <a:ext cx="5622052" cy="1542422"/>
                <a:chOff x="1788607" y="668215"/>
                <a:chExt cx="5622052" cy="1542422"/>
              </a:xfrm>
            </p:grpSpPr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6F2D62DF-22A0-4EFA-96B7-FB307F173139}"/>
                    </a:ext>
                  </a:extLst>
                </p:cNvPr>
                <p:cNvSpPr/>
                <p:nvPr/>
              </p:nvSpPr>
              <p:spPr>
                <a:xfrm>
                  <a:off x="1788607" y="668215"/>
                  <a:ext cx="5622052" cy="15424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AF4D5423-30E1-4C54-9ADA-2CA82043762C}"/>
                    </a:ext>
                  </a:extLst>
                </p:cNvPr>
                <p:cNvSpPr/>
                <p:nvPr/>
              </p:nvSpPr>
              <p:spPr>
                <a:xfrm>
                  <a:off x="1996273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16621743-BBBC-4448-A33C-859C07253955}"/>
                    </a:ext>
                  </a:extLst>
                </p:cNvPr>
                <p:cNvSpPr/>
                <p:nvPr/>
              </p:nvSpPr>
              <p:spPr>
                <a:xfrm>
                  <a:off x="2414954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D9CD66D5-A401-4438-9290-98E545E014F4}"/>
                    </a:ext>
                  </a:extLst>
                </p:cNvPr>
                <p:cNvSpPr/>
                <p:nvPr/>
              </p:nvSpPr>
              <p:spPr>
                <a:xfrm>
                  <a:off x="2833635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23362107-24B8-4FF5-A17C-17F1B5C94EBE}"/>
                    </a:ext>
                  </a:extLst>
                </p:cNvPr>
                <p:cNvSpPr/>
                <p:nvPr/>
              </p:nvSpPr>
              <p:spPr>
                <a:xfrm>
                  <a:off x="3252316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7F259F54-5505-41B4-9870-C6A5D537198F}"/>
                    </a:ext>
                  </a:extLst>
                </p:cNvPr>
                <p:cNvSpPr/>
                <p:nvPr/>
              </p:nvSpPr>
              <p:spPr>
                <a:xfrm>
                  <a:off x="3716215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9F412496-2648-466B-B305-648101C787D9}"/>
                    </a:ext>
                  </a:extLst>
                </p:cNvPr>
                <p:cNvSpPr/>
                <p:nvPr/>
              </p:nvSpPr>
              <p:spPr>
                <a:xfrm>
                  <a:off x="4177603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3" name="矩形 132">
                  <a:extLst>
                    <a:ext uri="{FF2B5EF4-FFF2-40B4-BE49-F238E27FC236}">
                      <a16:creationId xmlns:a16="http://schemas.microsoft.com/office/drawing/2014/main" id="{8E827145-1563-4057-B164-C91FC0DD0DD5}"/>
                    </a:ext>
                  </a:extLst>
                </p:cNvPr>
                <p:cNvSpPr/>
                <p:nvPr/>
              </p:nvSpPr>
              <p:spPr>
                <a:xfrm>
                  <a:off x="4641504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DFB058CD-432C-45FC-95DB-94C7435DE5D5}"/>
                    </a:ext>
                  </a:extLst>
                </p:cNvPr>
                <p:cNvSpPr/>
                <p:nvPr/>
              </p:nvSpPr>
              <p:spPr>
                <a:xfrm>
                  <a:off x="5100792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24" name="文字方塊 123">
                <a:extLst>
                  <a:ext uri="{FF2B5EF4-FFF2-40B4-BE49-F238E27FC236}">
                    <a16:creationId xmlns:a16="http://schemas.microsoft.com/office/drawing/2014/main" id="{EA2D2970-E84C-4C08-8FBC-130FDE63DBF8}"/>
                  </a:ext>
                </a:extLst>
              </p:cNvPr>
              <p:cNvSpPr txBox="1"/>
              <p:nvPr/>
            </p:nvSpPr>
            <p:spPr>
              <a:xfrm>
                <a:off x="3812423" y="1102360"/>
                <a:ext cx="1457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Driving Board</a:t>
                </a:r>
                <a:endParaRPr lang="zh-TW" altLang="en-US" dirty="0"/>
              </a:p>
            </p:txBody>
          </p:sp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D99255F3-7671-4034-9625-18AAF71AA3CC}"/>
                  </a:ext>
                </a:extLst>
              </p:cNvPr>
              <p:cNvSpPr txBox="1"/>
              <p:nvPr/>
            </p:nvSpPr>
            <p:spPr>
              <a:xfrm>
                <a:off x="6356927" y="1796533"/>
                <a:ext cx="973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#1 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0x50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5" name="群組 134">
              <a:extLst>
                <a:ext uri="{FF2B5EF4-FFF2-40B4-BE49-F238E27FC236}">
                  <a16:creationId xmlns:a16="http://schemas.microsoft.com/office/drawing/2014/main" id="{396092A8-A600-4C7E-9B9A-3F62F27E4BDE}"/>
                </a:ext>
              </a:extLst>
            </p:cNvPr>
            <p:cNvGrpSpPr/>
            <p:nvPr/>
          </p:nvGrpSpPr>
          <p:grpSpPr>
            <a:xfrm>
              <a:off x="4453095" y="2388159"/>
              <a:ext cx="5642147" cy="1573012"/>
              <a:chOff x="1688123" y="592853"/>
              <a:chExt cx="5642147" cy="1573012"/>
            </a:xfrm>
          </p:grpSpPr>
          <p:grpSp>
            <p:nvGrpSpPr>
              <p:cNvPr id="136" name="群組 135">
                <a:extLst>
                  <a:ext uri="{FF2B5EF4-FFF2-40B4-BE49-F238E27FC236}">
                    <a16:creationId xmlns:a16="http://schemas.microsoft.com/office/drawing/2014/main" id="{EF4E2D0A-D132-4A2B-AE78-A56B606E6F2F}"/>
                  </a:ext>
                </a:extLst>
              </p:cNvPr>
              <p:cNvGrpSpPr/>
              <p:nvPr/>
            </p:nvGrpSpPr>
            <p:grpSpPr>
              <a:xfrm>
                <a:off x="1688123" y="592853"/>
                <a:ext cx="5622052" cy="1542422"/>
                <a:chOff x="1788607" y="668215"/>
                <a:chExt cx="5622052" cy="1542422"/>
              </a:xfrm>
            </p:grpSpPr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150F8FDC-3E6D-4CA2-A032-FC5F66FB7ED7}"/>
                    </a:ext>
                  </a:extLst>
                </p:cNvPr>
                <p:cNvSpPr/>
                <p:nvPr/>
              </p:nvSpPr>
              <p:spPr>
                <a:xfrm>
                  <a:off x="1788607" y="668215"/>
                  <a:ext cx="5622052" cy="15424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0841A995-2936-45E3-A95F-98FD07981EFF}"/>
                    </a:ext>
                  </a:extLst>
                </p:cNvPr>
                <p:cNvSpPr/>
                <p:nvPr/>
              </p:nvSpPr>
              <p:spPr>
                <a:xfrm>
                  <a:off x="1996273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91B42C1E-47FB-4B04-BFA2-E191984E7F37}"/>
                    </a:ext>
                  </a:extLst>
                </p:cNvPr>
                <p:cNvSpPr/>
                <p:nvPr/>
              </p:nvSpPr>
              <p:spPr>
                <a:xfrm>
                  <a:off x="2414954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C18E548A-9611-4D18-A8BB-5BB1BE5DADD7}"/>
                    </a:ext>
                  </a:extLst>
                </p:cNvPr>
                <p:cNvSpPr/>
                <p:nvPr/>
              </p:nvSpPr>
              <p:spPr>
                <a:xfrm>
                  <a:off x="2833635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C1282E08-B63B-4D74-9688-397152C5B2EF}"/>
                    </a:ext>
                  </a:extLst>
                </p:cNvPr>
                <p:cNvSpPr/>
                <p:nvPr/>
              </p:nvSpPr>
              <p:spPr>
                <a:xfrm>
                  <a:off x="3252316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6EFA29E9-E002-4090-A9A5-8C75D5B5C1EE}"/>
                    </a:ext>
                  </a:extLst>
                </p:cNvPr>
                <p:cNvSpPr/>
                <p:nvPr/>
              </p:nvSpPr>
              <p:spPr>
                <a:xfrm>
                  <a:off x="3716215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1985B227-E132-49D7-AF76-433D5BDFAB66}"/>
                    </a:ext>
                  </a:extLst>
                </p:cNvPr>
                <p:cNvSpPr/>
                <p:nvPr/>
              </p:nvSpPr>
              <p:spPr>
                <a:xfrm>
                  <a:off x="4177603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6" name="矩形 145">
                  <a:extLst>
                    <a:ext uri="{FF2B5EF4-FFF2-40B4-BE49-F238E27FC236}">
                      <a16:creationId xmlns:a16="http://schemas.microsoft.com/office/drawing/2014/main" id="{09004ADD-4ADA-4124-8A26-FE486862935D}"/>
                    </a:ext>
                  </a:extLst>
                </p:cNvPr>
                <p:cNvSpPr/>
                <p:nvPr/>
              </p:nvSpPr>
              <p:spPr>
                <a:xfrm>
                  <a:off x="4641504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BE7A66F8-CBEC-465E-AEFA-EB9F70594A14}"/>
                    </a:ext>
                  </a:extLst>
                </p:cNvPr>
                <p:cNvSpPr/>
                <p:nvPr/>
              </p:nvSpPr>
              <p:spPr>
                <a:xfrm>
                  <a:off x="5100792" y="2056561"/>
                  <a:ext cx="269630" cy="154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37" name="文字方塊 136">
                <a:extLst>
                  <a:ext uri="{FF2B5EF4-FFF2-40B4-BE49-F238E27FC236}">
                    <a16:creationId xmlns:a16="http://schemas.microsoft.com/office/drawing/2014/main" id="{AA2E2554-A11A-4B30-A2F0-CFCEC2375B83}"/>
                  </a:ext>
                </a:extLst>
              </p:cNvPr>
              <p:cNvSpPr txBox="1"/>
              <p:nvPr/>
            </p:nvSpPr>
            <p:spPr>
              <a:xfrm>
                <a:off x="3812423" y="1102360"/>
                <a:ext cx="1457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Driving Board</a:t>
                </a:r>
                <a:endParaRPr lang="zh-TW" altLang="en-US" dirty="0"/>
              </a:p>
            </p:txBody>
          </p:sp>
          <p:sp>
            <p:nvSpPr>
              <p:cNvPr id="138" name="文字方塊 137">
                <a:extLst>
                  <a:ext uri="{FF2B5EF4-FFF2-40B4-BE49-F238E27FC236}">
                    <a16:creationId xmlns:a16="http://schemas.microsoft.com/office/drawing/2014/main" id="{8B84C2E3-8870-48FF-B0F0-5C92C449B8D5}"/>
                  </a:ext>
                </a:extLst>
              </p:cNvPr>
              <p:cNvSpPr txBox="1"/>
              <p:nvPr/>
            </p:nvSpPr>
            <p:spPr>
              <a:xfrm>
                <a:off x="6356927" y="1796533"/>
                <a:ext cx="973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#1 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0x50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9D389A31-191E-4E64-AB2C-A9DA5A4A02CE}"/>
              </a:ext>
            </a:extLst>
          </p:cNvPr>
          <p:cNvSpPr txBox="1"/>
          <p:nvPr/>
        </p:nvSpPr>
        <p:spPr>
          <a:xfrm>
            <a:off x="2268327" y="3526525"/>
            <a:ext cx="350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6      3      2      1      0      4       5       1</a:t>
            </a:r>
            <a:endParaRPr lang="zh-TW" altLang="en-US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57501E4E-16E6-4E16-9527-B900FDA701DF}"/>
              </a:ext>
            </a:extLst>
          </p:cNvPr>
          <p:cNvGrpSpPr/>
          <p:nvPr/>
        </p:nvGrpSpPr>
        <p:grpSpPr>
          <a:xfrm>
            <a:off x="2406747" y="3162330"/>
            <a:ext cx="3144800" cy="1181522"/>
            <a:chOff x="2399883" y="3145134"/>
            <a:chExt cx="3144800" cy="1181522"/>
          </a:xfrm>
        </p:grpSpPr>
        <p:cxnSp>
          <p:nvCxnSpPr>
            <p:cNvPr id="151" name="直線單箭頭接點 150">
              <a:extLst>
                <a:ext uri="{FF2B5EF4-FFF2-40B4-BE49-F238E27FC236}">
                  <a16:creationId xmlns:a16="http://schemas.microsoft.com/office/drawing/2014/main" id="{E46A38D2-E44A-4F1C-AD8B-B8188EB0BCA2}"/>
                </a:ext>
              </a:extLst>
            </p:cNvPr>
            <p:cNvCxnSpPr>
              <a:cxnSpLocks/>
            </p:cNvCxnSpPr>
            <p:nvPr/>
          </p:nvCxnSpPr>
          <p:spPr>
            <a:xfrm>
              <a:off x="2399883" y="3154348"/>
              <a:ext cx="19258" cy="1172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單箭頭接點 151">
              <a:extLst>
                <a:ext uri="{FF2B5EF4-FFF2-40B4-BE49-F238E27FC236}">
                  <a16:creationId xmlns:a16="http://schemas.microsoft.com/office/drawing/2014/main" id="{CF716705-0B07-4CB5-8456-CD555C35A20B}"/>
                </a:ext>
              </a:extLst>
            </p:cNvPr>
            <p:cNvCxnSpPr/>
            <p:nvPr/>
          </p:nvCxnSpPr>
          <p:spPr>
            <a:xfrm>
              <a:off x="2814795" y="3145134"/>
              <a:ext cx="19258" cy="1172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單箭頭接點 152">
              <a:extLst>
                <a:ext uri="{FF2B5EF4-FFF2-40B4-BE49-F238E27FC236}">
                  <a16:creationId xmlns:a16="http://schemas.microsoft.com/office/drawing/2014/main" id="{075571FA-2DD3-4D23-9692-A1CB76271588}"/>
                </a:ext>
              </a:extLst>
            </p:cNvPr>
            <p:cNvCxnSpPr/>
            <p:nvPr/>
          </p:nvCxnSpPr>
          <p:spPr>
            <a:xfrm>
              <a:off x="3246157" y="3145134"/>
              <a:ext cx="19258" cy="1172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單箭頭接點 153">
              <a:extLst>
                <a:ext uri="{FF2B5EF4-FFF2-40B4-BE49-F238E27FC236}">
                  <a16:creationId xmlns:a16="http://schemas.microsoft.com/office/drawing/2014/main" id="{1D302A5F-0EB2-4AA7-A5B7-9D3EFCD6EC40}"/>
                </a:ext>
              </a:extLst>
            </p:cNvPr>
            <p:cNvCxnSpPr/>
            <p:nvPr/>
          </p:nvCxnSpPr>
          <p:spPr>
            <a:xfrm>
              <a:off x="3670698" y="3145134"/>
              <a:ext cx="19258" cy="1172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單箭頭接點 154">
              <a:extLst>
                <a:ext uri="{FF2B5EF4-FFF2-40B4-BE49-F238E27FC236}">
                  <a16:creationId xmlns:a16="http://schemas.microsoft.com/office/drawing/2014/main" id="{252D3DAF-DD2A-4636-883B-F0A9E1E85F3F}"/>
                </a:ext>
              </a:extLst>
            </p:cNvPr>
            <p:cNvCxnSpPr/>
            <p:nvPr/>
          </p:nvCxnSpPr>
          <p:spPr>
            <a:xfrm>
              <a:off x="4132807" y="3145134"/>
              <a:ext cx="19258" cy="1172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單箭頭接點 155">
              <a:extLst>
                <a:ext uri="{FF2B5EF4-FFF2-40B4-BE49-F238E27FC236}">
                  <a16:creationId xmlns:a16="http://schemas.microsoft.com/office/drawing/2014/main" id="{086B0DD6-980B-45FD-BB16-79074151AB54}"/>
                </a:ext>
              </a:extLst>
            </p:cNvPr>
            <p:cNvCxnSpPr/>
            <p:nvPr/>
          </p:nvCxnSpPr>
          <p:spPr>
            <a:xfrm>
              <a:off x="4575350" y="3148484"/>
              <a:ext cx="19258" cy="1172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單箭頭接點 156">
              <a:extLst>
                <a:ext uri="{FF2B5EF4-FFF2-40B4-BE49-F238E27FC236}">
                  <a16:creationId xmlns:a16="http://schemas.microsoft.com/office/drawing/2014/main" id="{1B7C433C-B764-4B31-B1D4-43BE7AE44A36}"/>
                </a:ext>
              </a:extLst>
            </p:cNvPr>
            <p:cNvCxnSpPr/>
            <p:nvPr/>
          </p:nvCxnSpPr>
          <p:spPr>
            <a:xfrm>
              <a:off x="5048922" y="3145134"/>
              <a:ext cx="19258" cy="1172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單箭頭接點 157">
              <a:extLst>
                <a:ext uri="{FF2B5EF4-FFF2-40B4-BE49-F238E27FC236}">
                  <a16:creationId xmlns:a16="http://schemas.microsoft.com/office/drawing/2014/main" id="{F37819E7-D0F6-4929-BA5A-A16B18D3E8DA}"/>
                </a:ext>
              </a:extLst>
            </p:cNvPr>
            <p:cNvCxnSpPr/>
            <p:nvPr/>
          </p:nvCxnSpPr>
          <p:spPr>
            <a:xfrm>
              <a:off x="5525425" y="3145134"/>
              <a:ext cx="19258" cy="1172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C36858E1-5B03-43D4-A6A7-B88857DC875A}"/>
              </a:ext>
            </a:extLst>
          </p:cNvPr>
          <p:cNvSpPr txBox="1"/>
          <p:nvPr/>
        </p:nvSpPr>
        <p:spPr>
          <a:xfrm>
            <a:off x="2455147" y="37111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pSp>
        <p:nvGrpSpPr>
          <p:cNvPr id="164" name="群組 163">
            <a:extLst>
              <a:ext uri="{FF2B5EF4-FFF2-40B4-BE49-F238E27FC236}">
                <a16:creationId xmlns:a16="http://schemas.microsoft.com/office/drawing/2014/main" id="{8340CC85-B6D7-44C1-884C-908E5CBFABF5}"/>
              </a:ext>
            </a:extLst>
          </p:cNvPr>
          <p:cNvGrpSpPr/>
          <p:nvPr/>
        </p:nvGrpSpPr>
        <p:grpSpPr>
          <a:xfrm>
            <a:off x="527539" y="4311528"/>
            <a:ext cx="5339859" cy="450977"/>
            <a:chOff x="495555" y="4351525"/>
            <a:chExt cx="5339859" cy="450977"/>
          </a:xfrm>
        </p:grpSpPr>
        <p:sp>
          <p:nvSpPr>
            <p:cNvPr id="160" name="文字方塊 159">
              <a:extLst>
                <a:ext uri="{FF2B5EF4-FFF2-40B4-BE49-F238E27FC236}">
                  <a16:creationId xmlns:a16="http://schemas.microsoft.com/office/drawing/2014/main" id="{06B23648-FA1F-4E72-97CE-66BC7E5E4729}"/>
                </a:ext>
              </a:extLst>
            </p:cNvPr>
            <p:cNvSpPr txBox="1"/>
            <p:nvPr/>
          </p:nvSpPr>
          <p:spPr>
            <a:xfrm>
              <a:off x="2195314" y="4351525"/>
              <a:ext cx="3589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(6      3      2      1      0      4       5       1)</a:t>
              </a:r>
              <a:endParaRPr lang="zh-TW" altLang="en-US" dirty="0"/>
            </a:p>
          </p:txBody>
        </p:sp>
        <p:sp>
          <p:nvSpPr>
            <p:cNvPr id="161" name="文字方塊 160">
              <a:extLst>
                <a:ext uri="{FF2B5EF4-FFF2-40B4-BE49-F238E27FC236}">
                  <a16:creationId xmlns:a16="http://schemas.microsoft.com/office/drawing/2014/main" id="{F2FCC3A2-3BB0-42AD-B3F1-1356A99E0B60}"/>
                </a:ext>
              </a:extLst>
            </p:cNvPr>
            <p:cNvSpPr txBox="1"/>
            <p:nvPr/>
          </p:nvSpPr>
          <p:spPr>
            <a:xfrm>
              <a:off x="5572200" y="452550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8</a:t>
              </a:r>
              <a:endParaRPr lang="zh-TW" altLang="en-US" sz="1200" dirty="0"/>
            </a:p>
          </p:txBody>
        </p:sp>
        <p:sp>
          <p:nvSpPr>
            <p:cNvPr id="162" name="文字方塊 161">
              <a:extLst>
                <a:ext uri="{FF2B5EF4-FFF2-40B4-BE49-F238E27FC236}">
                  <a16:creationId xmlns:a16="http://schemas.microsoft.com/office/drawing/2014/main" id="{22179655-85D5-42C4-A99A-513510ACE116}"/>
                </a:ext>
              </a:extLst>
            </p:cNvPr>
            <p:cNvSpPr txBox="1"/>
            <p:nvPr/>
          </p:nvSpPr>
          <p:spPr>
            <a:xfrm>
              <a:off x="495555" y="4351525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亮度轉為八進位</a:t>
              </a:r>
            </a:p>
          </p:txBody>
        </p:sp>
      </p:grpSp>
      <p:sp>
        <p:nvSpPr>
          <p:cNvPr id="163" name="箭號: 向下 162">
            <a:extLst>
              <a:ext uri="{FF2B5EF4-FFF2-40B4-BE49-F238E27FC236}">
                <a16:creationId xmlns:a16="http://schemas.microsoft.com/office/drawing/2014/main" id="{8317CA23-0A9B-4AE9-889D-5DD7E0AE310A}"/>
              </a:ext>
            </a:extLst>
          </p:cNvPr>
          <p:cNvSpPr/>
          <p:nvPr/>
        </p:nvSpPr>
        <p:spPr>
          <a:xfrm>
            <a:off x="3443994" y="4835519"/>
            <a:ext cx="1031630" cy="683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0" name="群組 169">
            <a:extLst>
              <a:ext uri="{FF2B5EF4-FFF2-40B4-BE49-F238E27FC236}">
                <a16:creationId xmlns:a16="http://schemas.microsoft.com/office/drawing/2014/main" id="{66C5A528-E275-4C02-9472-CF77F2A74D42}"/>
              </a:ext>
            </a:extLst>
          </p:cNvPr>
          <p:cNvGrpSpPr/>
          <p:nvPr/>
        </p:nvGrpSpPr>
        <p:grpSpPr>
          <a:xfrm>
            <a:off x="553417" y="5573772"/>
            <a:ext cx="4073090" cy="424206"/>
            <a:chOff x="531147" y="5539099"/>
            <a:chExt cx="4073090" cy="424206"/>
          </a:xfrm>
        </p:grpSpPr>
        <p:grpSp>
          <p:nvGrpSpPr>
            <p:cNvPr id="168" name="群組 167">
              <a:extLst>
                <a:ext uri="{FF2B5EF4-FFF2-40B4-BE49-F238E27FC236}">
                  <a16:creationId xmlns:a16="http://schemas.microsoft.com/office/drawing/2014/main" id="{89B82770-2C4A-4FC5-BAF0-DAC636335C7B}"/>
                </a:ext>
              </a:extLst>
            </p:cNvPr>
            <p:cNvGrpSpPr/>
            <p:nvPr/>
          </p:nvGrpSpPr>
          <p:grpSpPr>
            <a:xfrm>
              <a:off x="3384643" y="5539099"/>
              <a:ext cx="1219594" cy="424206"/>
              <a:chOff x="3382130" y="5518807"/>
              <a:chExt cx="1219594" cy="424206"/>
            </a:xfrm>
          </p:grpSpPr>
          <p:sp>
            <p:nvSpPr>
              <p:cNvPr id="165" name="文字方塊 164">
                <a:extLst>
                  <a:ext uri="{FF2B5EF4-FFF2-40B4-BE49-F238E27FC236}">
                    <a16:creationId xmlns:a16="http://schemas.microsoft.com/office/drawing/2014/main" id="{4648D0D9-9287-4A0A-8283-F3E63DB07F8A}"/>
                  </a:ext>
                </a:extLst>
              </p:cNvPr>
              <p:cNvSpPr txBox="1"/>
              <p:nvPr/>
            </p:nvSpPr>
            <p:spPr>
              <a:xfrm>
                <a:off x="3382130" y="5518807"/>
                <a:ext cx="1059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(CD1129)</a:t>
                </a:r>
                <a:endParaRPr lang="zh-TW" altLang="en-US" dirty="0"/>
              </a:p>
            </p:txBody>
          </p:sp>
          <p:sp>
            <p:nvSpPr>
              <p:cNvPr id="166" name="文字方塊 165">
                <a:extLst>
                  <a:ext uri="{FF2B5EF4-FFF2-40B4-BE49-F238E27FC236}">
                    <a16:creationId xmlns:a16="http://schemas.microsoft.com/office/drawing/2014/main" id="{56B36C98-18DC-4467-A6DD-5D150899DC4B}"/>
                  </a:ext>
                </a:extLst>
              </p:cNvPr>
              <p:cNvSpPr txBox="1"/>
              <p:nvPr/>
            </p:nvSpPr>
            <p:spPr>
              <a:xfrm>
                <a:off x="4320878" y="5666014"/>
                <a:ext cx="2808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H</a:t>
                </a:r>
                <a:endParaRPr lang="zh-TW" altLang="en-US" sz="1200" dirty="0"/>
              </a:p>
            </p:txBody>
          </p:sp>
        </p:grpSp>
        <p:sp>
          <p:nvSpPr>
            <p:cNvPr id="169" name="文字方塊 168">
              <a:extLst>
                <a:ext uri="{FF2B5EF4-FFF2-40B4-BE49-F238E27FC236}">
                  <a16:creationId xmlns:a16="http://schemas.microsoft.com/office/drawing/2014/main" id="{B233C342-EA6E-4492-A7BD-3BB9D184E746}"/>
                </a:ext>
              </a:extLst>
            </p:cNvPr>
            <p:cNvSpPr txBox="1"/>
            <p:nvPr/>
          </p:nvSpPr>
          <p:spPr>
            <a:xfrm>
              <a:off x="531147" y="5564168"/>
              <a:ext cx="2034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八進位轉為</a:t>
              </a:r>
              <a:r>
                <a:rPr lang="en-US" altLang="zh-TW" dirty="0"/>
                <a:t>16</a:t>
              </a:r>
              <a:r>
                <a:rPr lang="zh-TW" altLang="en-US" dirty="0"/>
                <a:t>進位</a:t>
              </a:r>
            </a:p>
          </p:txBody>
        </p:sp>
      </p:grpSp>
      <p:sp>
        <p:nvSpPr>
          <p:cNvPr id="173" name="箭號: 向右 172">
            <a:extLst>
              <a:ext uri="{FF2B5EF4-FFF2-40B4-BE49-F238E27FC236}">
                <a16:creationId xmlns:a16="http://schemas.microsoft.com/office/drawing/2014/main" id="{66103640-9370-46A7-B8AE-A325F32F14D9}"/>
              </a:ext>
            </a:extLst>
          </p:cNvPr>
          <p:cNvSpPr/>
          <p:nvPr/>
        </p:nvSpPr>
        <p:spPr>
          <a:xfrm>
            <a:off x="4794572" y="5450463"/>
            <a:ext cx="2081683" cy="588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文字方塊 173">
            <a:extLst>
              <a:ext uri="{FF2B5EF4-FFF2-40B4-BE49-F238E27FC236}">
                <a16:creationId xmlns:a16="http://schemas.microsoft.com/office/drawing/2014/main" id="{D31BB835-2829-4344-9777-ECAC5A94F312}"/>
              </a:ext>
            </a:extLst>
          </p:cNvPr>
          <p:cNvSpPr txBox="1"/>
          <p:nvPr/>
        </p:nvSpPr>
        <p:spPr>
          <a:xfrm>
            <a:off x="6876255" y="5536313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送出 </a:t>
            </a:r>
            <a:r>
              <a:rPr lang="en-US" altLang="zh-TW" dirty="0"/>
              <a:t>0xCD 0x11 0x29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367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73" grpId="0" animBg="1"/>
      <p:bldP spid="1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C4BA71-319D-490A-8BF1-E8D93DF96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0670" y="58359"/>
            <a:ext cx="6039956" cy="1325563"/>
          </a:xfrm>
        </p:spPr>
        <p:txBody>
          <a:bodyPr/>
          <a:lstStyle/>
          <a:p>
            <a:r>
              <a:rPr lang="zh-TW" altLang="en-US" dirty="0"/>
              <a:t>新版本</a:t>
            </a:r>
            <a:r>
              <a:rPr lang="en-US" altLang="zh-TW" dirty="0"/>
              <a:t>Protocol</a:t>
            </a:r>
            <a:endParaRPr lang="zh-TW" altLang="en-US" dirty="0"/>
          </a:p>
        </p:txBody>
      </p: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20226633-DD11-4AA9-8F45-C28FBCE5F3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277054"/>
              </p:ext>
            </p:extLst>
          </p:nvPr>
        </p:nvGraphicFramePr>
        <p:xfrm>
          <a:off x="108687" y="263463"/>
          <a:ext cx="7632700" cy="608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點陣圖影像" r:id="rId3" imgW="7632720" imgH="6083280" progId="Paint.Picture">
                  <p:embed/>
                </p:oleObj>
              </mc:Choice>
              <mc:Fallback>
                <p:oleObj name="點陣圖影像" r:id="rId3" imgW="7632720" imgH="60832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687" y="263463"/>
                        <a:ext cx="7632700" cy="608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B41AC8EA-2C8A-4806-81A3-349E111851EB}"/>
              </a:ext>
            </a:extLst>
          </p:cNvPr>
          <p:cNvSpPr txBox="1">
            <a:spLocks/>
          </p:cNvSpPr>
          <p:nvPr/>
        </p:nvSpPr>
        <p:spPr>
          <a:xfrm>
            <a:off x="7834794" y="1030769"/>
            <a:ext cx="4170393" cy="5092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/>
              <a:t>1.</a:t>
            </a:r>
            <a:r>
              <a:rPr lang="zh-TW" altLang="en-US" sz="3200" dirty="0"/>
              <a:t>開頭需加</a:t>
            </a:r>
            <a:r>
              <a:rPr lang="en-US" altLang="zh-TW" sz="3200" dirty="0"/>
              <a:t>%%%</a:t>
            </a:r>
            <a:r>
              <a:rPr lang="en-US" altLang="zh-TW" sz="3200" dirty="0" err="1"/>
              <a:t>lcw</a:t>
            </a:r>
            <a:r>
              <a:rPr lang="en-US" altLang="zh-TW" sz="3200" dirty="0"/>
              <a:t>=</a:t>
            </a:r>
          </a:p>
          <a:p>
            <a:r>
              <a:rPr lang="en-US" altLang="zh-TW" sz="3200" dirty="0"/>
              <a:t>   </a:t>
            </a:r>
            <a:r>
              <a:rPr lang="zh-TW" altLang="en-US" sz="3200" dirty="0"/>
              <a:t>共</a:t>
            </a:r>
            <a:r>
              <a:rPr lang="en-US" altLang="zh-TW" sz="3200" dirty="0"/>
              <a:t>7</a:t>
            </a:r>
            <a:r>
              <a:rPr lang="zh-TW" altLang="en-US" sz="3200" dirty="0"/>
              <a:t>個</a:t>
            </a:r>
            <a:r>
              <a:rPr lang="en-US" altLang="zh-TW" sz="3200" dirty="0"/>
              <a:t>Byte</a:t>
            </a:r>
          </a:p>
          <a:p>
            <a:endParaRPr lang="en-US" altLang="zh-TW" sz="3200" dirty="0"/>
          </a:p>
          <a:p>
            <a:r>
              <a:rPr lang="en-US" altLang="zh-TW" sz="3200" dirty="0"/>
              <a:t>2.</a:t>
            </a:r>
            <a:r>
              <a:rPr lang="zh-TW" altLang="en-US" sz="3200" dirty="0"/>
              <a:t>塞滿</a:t>
            </a:r>
            <a:r>
              <a:rPr lang="en-US" altLang="zh-TW" sz="3200" dirty="0"/>
              <a:t>14</a:t>
            </a:r>
            <a:r>
              <a:rPr lang="zh-TW" altLang="en-US" sz="3200" dirty="0"/>
              <a:t>片只需</a:t>
            </a:r>
            <a:endParaRPr lang="en-US" altLang="zh-TW" sz="3200" dirty="0"/>
          </a:p>
          <a:p>
            <a:r>
              <a:rPr lang="zh-TW" altLang="en-US" sz="3200" dirty="0"/>
              <a:t>   </a:t>
            </a:r>
            <a:r>
              <a:rPr lang="en-US" altLang="zh-TW" sz="3200" dirty="0"/>
              <a:t>7+3</a:t>
            </a:r>
            <a:r>
              <a:rPr lang="zh-TW" altLang="en-US" sz="3200" dirty="0"/>
              <a:t>*</a:t>
            </a:r>
            <a:r>
              <a:rPr lang="en-US" altLang="zh-TW" sz="3200" dirty="0"/>
              <a:t>14= 59Bytes</a:t>
            </a:r>
          </a:p>
          <a:p>
            <a:endParaRPr lang="en-US" altLang="zh-TW" sz="3200" dirty="0"/>
          </a:p>
          <a:p>
            <a:r>
              <a:rPr lang="en-US" altLang="zh-TW" sz="3200" dirty="0"/>
              <a:t>3.</a:t>
            </a:r>
            <a:r>
              <a:rPr lang="zh-TW" altLang="en-US" sz="3200" dirty="0"/>
              <a:t>處理字串</a:t>
            </a:r>
            <a:endParaRPr lang="en-US" altLang="zh-TW" sz="3200" dirty="0"/>
          </a:p>
          <a:p>
            <a:r>
              <a:rPr lang="zh-TW" altLang="en-US" sz="3200" dirty="0"/>
              <a:t>   舊版</a:t>
            </a:r>
            <a:r>
              <a:rPr lang="en-US" altLang="zh-TW" sz="3200" dirty="0"/>
              <a:t>102</a:t>
            </a:r>
            <a:r>
              <a:rPr lang="zh-TW" altLang="en-US" sz="3200" dirty="0"/>
              <a:t>個</a:t>
            </a:r>
            <a:r>
              <a:rPr lang="en-US" altLang="zh-TW" sz="3200" dirty="0"/>
              <a:t>Byte</a:t>
            </a:r>
          </a:p>
          <a:p>
            <a:r>
              <a:rPr lang="en-US" altLang="zh-TW" sz="3200" dirty="0"/>
              <a:t>   </a:t>
            </a:r>
            <a:r>
              <a:rPr lang="zh-TW" altLang="en-US" sz="3200" dirty="0"/>
              <a:t>新版</a:t>
            </a:r>
            <a:r>
              <a:rPr lang="en-US" altLang="zh-TW" sz="3200" dirty="0"/>
              <a:t>59</a:t>
            </a:r>
            <a:r>
              <a:rPr lang="zh-TW" altLang="en-US" sz="3200" dirty="0"/>
              <a:t>個</a:t>
            </a:r>
            <a:r>
              <a:rPr lang="en-US" altLang="zh-TW" sz="3200" dirty="0"/>
              <a:t>Byte</a:t>
            </a:r>
          </a:p>
          <a:p>
            <a:r>
              <a:rPr lang="zh-TW" altLang="en-US" sz="3200" dirty="0"/>
              <a:t>                      </a:t>
            </a:r>
            <a:endParaRPr lang="en-US" altLang="zh-TW" sz="3200" dirty="0"/>
          </a:p>
          <a:p>
            <a:r>
              <a:rPr lang="zh-TW" altLang="en-US" sz="3200" dirty="0"/>
              <a:t>                         </a:t>
            </a:r>
            <a:r>
              <a:rPr lang="en-US" altLang="zh-TW" sz="3200" dirty="0"/>
              <a:t>-50%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8679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549BF124-44CE-4474-91C9-5E4BA641BB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090288"/>
              </p:ext>
            </p:extLst>
          </p:nvPr>
        </p:nvGraphicFramePr>
        <p:xfrm>
          <a:off x="0" y="283203"/>
          <a:ext cx="7594600" cy="594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點陣圖影像" r:id="rId3" imgW="7594560" imgH="5950080" progId="Paint.Picture">
                  <p:embed/>
                </p:oleObj>
              </mc:Choice>
              <mc:Fallback>
                <p:oleObj name="點陣圖影像" r:id="rId3" imgW="7594560" imgH="59500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283203"/>
                        <a:ext cx="7594600" cy="594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759C7EA6-4959-4A07-B16C-E09C6C8B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3830" y="-96218"/>
            <a:ext cx="4230370" cy="1435161"/>
          </a:xfrm>
        </p:spPr>
        <p:txBody>
          <a:bodyPr/>
          <a:lstStyle/>
          <a:p>
            <a:r>
              <a:rPr lang="zh-TW" altLang="en-US" dirty="0"/>
              <a:t>新版本</a:t>
            </a:r>
            <a:r>
              <a:rPr lang="en-US" altLang="zh-TW" dirty="0"/>
              <a:t>Protocol</a:t>
            </a:r>
            <a:br>
              <a:rPr lang="en-US" altLang="zh-TW" dirty="0"/>
            </a:br>
            <a:r>
              <a:rPr lang="zh-TW" altLang="en-US" dirty="0"/>
              <a:t>特別狀況</a:t>
            </a:r>
          </a:p>
        </p:txBody>
      </p:sp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id="{6521C1A2-A0A9-448D-9F88-5496065858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023213"/>
              </p:ext>
            </p:extLst>
          </p:nvPr>
        </p:nvGraphicFramePr>
        <p:xfrm>
          <a:off x="8663842" y="1934849"/>
          <a:ext cx="2882900" cy="407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點陣圖影像" r:id="rId5" imgW="2882880" imgH="4070520" progId="Paint.Picture">
                  <p:embed/>
                </p:oleObj>
              </mc:Choice>
              <mc:Fallback>
                <p:oleObj name="點陣圖影像" r:id="rId5" imgW="2882880" imgH="4070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63842" y="1934849"/>
                        <a:ext cx="2882900" cy="407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642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5A34D-5273-4E2B-8F34-AF7B57FF8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990034"/>
          </a:xfrm>
        </p:spPr>
        <p:txBody>
          <a:bodyPr/>
          <a:lstStyle/>
          <a:p>
            <a:r>
              <a:rPr lang="zh-TW" altLang="en-US" dirty="0"/>
              <a:t>如何產生</a:t>
            </a:r>
            <a:r>
              <a:rPr lang="en-US" altLang="zh-TW" dirty="0"/>
              <a:t>FF</a:t>
            </a:r>
            <a:r>
              <a:rPr lang="zh-TW" altLang="en-US" dirty="0"/>
              <a:t> </a:t>
            </a:r>
            <a:r>
              <a:rPr lang="en-US" altLang="zh-TW" dirty="0"/>
              <a:t>FF</a:t>
            </a:r>
            <a:r>
              <a:rPr lang="zh-TW" altLang="en-US" dirty="0"/>
              <a:t> </a:t>
            </a:r>
            <a:r>
              <a:rPr lang="en-US" altLang="zh-TW" dirty="0"/>
              <a:t>FF</a:t>
            </a:r>
            <a:r>
              <a:rPr lang="zh-TW" altLang="en-US" dirty="0"/>
              <a:t> </a:t>
            </a:r>
            <a:r>
              <a:rPr lang="en-US" altLang="zh-TW" dirty="0"/>
              <a:t>?</a:t>
            </a:r>
            <a:endParaRPr lang="zh-TW" altLang="en-US" dirty="0"/>
          </a:p>
        </p:txBody>
      </p: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96ED3CFE-6224-4E0F-9BE6-63EC8BEE33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349777"/>
              </p:ext>
            </p:extLst>
          </p:nvPr>
        </p:nvGraphicFramePr>
        <p:xfrm>
          <a:off x="207283" y="1260022"/>
          <a:ext cx="8128000" cy="493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點陣圖影像" r:id="rId3" imgW="11702880" imgH="7099200" progId="Paint.Picture">
                  <p:embed/>
                </p:oleObj>
              </mc:Choice>
              <mc:Fallback>
                <p:oleObj name="點陣圖影像" r:id="rId3" imgW="11702880" imgH="70992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283" y="1260022"/>
                        <a:ext cx="8128000" cy="493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968B4EF2-D5D0-4CFC-A794-E3F5E0430459}"/>
              </a:ext>
            </a:extLst>
          </p:cNvPr>
          <p:cNvSpPr txBox="1">
            <a:spLocks/>
          </p:cNvSpPr>
          <p:nvPr/>
        </p:nvSpPr>
        <p:spPr>
          <a:xfrm>
            <a:off x="8583930" y="1260022"/>
            <a:ext cx="3882934" cy="2613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Script</a:t>
            </a:r>
            <a:r>
              <a:rPr lang="zh-TW" altLang="en-US" dirty="0"/>
              <a:t>檔都給</a:t>
            </a:r>
            <a:r>
              <a:rPr lang="en-US" altLang="zh-TW" dirty="0"/>
              <a:t>7</a:t>
            </a:r>
          </a:p>
          <a:p>
            <a:endParaRPr lang="en-US" altLang="zh-TW" dirty="0"/>
          </a:p>
          <a:p>
            <a:r>
              <a:rPr lang="zh-TW" altLang="en-US" dirty="0"/>
              <a:t>    </a:t>
            </a:r>
            <a:r>
              <a:rPr lang="en-US" altLang="zh-TW" dirty="0"/>
              <a:t>(7777777)</a:t>
            </a:r>
          </a:p>
          <a:p>
            <a:endParaRPr lang="zh-TW" alt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EFA96227-DB34-4BE4-B5EF-6474D44BE3F3}"/>
              </a:ext>
            </a:extLst>
          </p:cNvPr>
          <p:cNvGrpSpPr/>
          <p:nvPr/>
        </p:nvGrpSpPr>
        <p:grpSpPr>
          <a:xfrm>
            <a:off x="9265104" y="4198526"/>
            <a:ext cx="3145505" cy="827560"/>
            <a:chOff x="9265104" y="4198526"/>
            <a:chExt cx="3145505" cy="82756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FBF574F-CE4C-4783-BA54-F9E8F1D6A471}"/>
                </a:ext>
              </a:extLst>
            </p:cNvPr>
            <p:cNvSpPr/>
            <p:nvPr/>
          </p:nvSpPr>
          <p:spPr>
            <a:xfrm>
              <a:off x="11141490" y="4656754"/>
              <a:ext cx="126911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H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123FE9B-1724-44EC-9033-8BF95EBFE43A}"/>
                </a:ext>
              </a:extLst>
            </p:cNvPr>
            <p:cNvSpPr/>
            <p:nvPr/>
          </p:nvSpPr>
          <p:spPr>
            <a:xfrm>
              <a:off x="9265104" y="4198526"/>
              <a:ext cx="232001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4400" dirty="0"/>
                <a:t>(FFFFFF)</a:t>
              </a: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D03D8A02-CBDE-443A-B60C-2A9DFA29471C}"/>
              </a:ext>
            </a:extLst>
          </p:cNvPr>
          <p:cNvSpPr/>
          <p:nvPr/>
        </p:nvSpPr>
        <p:spPr>
          <a:xfrm>
            <a:off x="11384164" y="2901042"/>
            <a:ext cx="249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8</a:t>
            </a:r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DCA09854-B2BA-4E6C-9960-A2BAC2C34ABE}"/>
              </a:ext>
            </a:extLst>
          </p:cNvPr>
          <p:cNvSpPr/>
          <p:nvPr/>
        </p:nvSpPr>
        <p:spPr>
          <a:xfrm>
            <a:off x="9813471" y="3175907"/>
            <a:ext cx="1016454" cy="1089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467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D19FD273-4703-4B0D-B85D-35EF5A231B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983720"/>
              </p:ext>
            </p:extLst>
          </p:nvPr>
        </p:nvGraphicFramePr>
        <p:xfrm>
          <a:off x="248871" y="483822"/>
          <a:ext cx="6559550" cy="624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點陣圖影像" r:id="rId3" imgW="6559560" imgH="6242040" progId="Paint.Picture">
                  <p:embed/>
                </p:oleObj>
              </mc:Choice>
              <mc:Fallback>
                <p:oleObj name="點陣圖影像" r:id="rId3" imgW="6559560" imgH="62420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871" y="483822"/>
                        <a:ext cx="6559550" cy="624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01D4A3A2-FC22-4A66-8341-786E4BC4D11A}"/>
              </a:ext>
            </a:extLst>
          </p:cNvPr>
          <p:cNvSpPr txBox="1"/>
          <p:nvPr/>
        </p:nvSpPr>
        <p:spPr>
          <a:xfrm>
            <a:off x="7184571" y="22608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白哥電腦程式修正需求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4B3A4F4-6F21-42CD-8E79-F11453418757}"/>
              </a:ext>
            </a:extLst>
          </p:cNvPr>
          <p:cNvSpPr txBox="1"/>
          <p:nvPr/>
        </p:nvSpPr>
        <p:spPr>
          <a:xfrm>
            <a:off x="7280030" y="1019524"/>
            <a:ext cx="420980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新增版本</a:t>
            </a:r>
            <a:r>
              <a:rPr lang="en-US" altLang="zh-TW" dirty="0"/>
              <a:t>,</a:t>
            </a:r>
            <a:r>
              <a:rPr lang="zh-TW" altLang="en-US" dirty="0"/>
              <a:t>方便確認是否最新版本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新增</a:t>
            </a:r>
            <a:r>
              <a:rPr lang="en-US" altLang="zh-TW" dirty="0"/>
              <a:t>CHECKBOX</a:t>
            </a:r>
          </a:p>
          <a:p>
            <a:r>
              <a:rPr lang="zh-TW" altLang="en-US" dirty="0"/>
              <a:t>    打勾就是走新版本</a:t>
            </a:r>
            <a:r>
              <a:rPr lang="en-US" altLang="zh-TW" dirty="0"/>
              <a:t>8</a:t>
            </a:r>
            <a:r>
              <a:rPr lang="zh-TW" altLang="en-US" dirty="0"/>
              <a:t>進位轉</a:t>
            </a:r>
            <a:r>
              <a:rPr lang="en-US" altLang="zh-TW" dirty="0"/>
              <a:t>16</a:t>
            </a:r>
            <a:r>
              <a:rPr lang="zh-TW" altLang="en-US" dirty="0"/>
              <a:t>進位版本</a:t>
            </a:r>
            <a:endParaRPr lang="en-US" altLang="zh-TW" dirty="0"/>
          </a:p>
          <a:p>
            <a:r>
              <a:rPr lang="zh-TW" altLang="en-US" dirty="0"/>
              <a:t>    沒打勾就是研用舊版本</a:t>
            </a:r>
            <a:endParaRPr lang="en-US" altLang="zh-TW" dirty="0"/>
          </a:p>
          <a:p>
            <a:r>
              <a:rPr lang="zh-TW" altLang="en-US" dirty="0"/>
              <a:t>    等測試沒問題再移除舊版本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新增下拉選單</a:t>
            </a:r>
            <a:r>
              <a:rPr lang="en-US" altLang="zh-TW" dirty="0"/>
              <a:t>,</a:t>
            </a:r>
            <a:r>
              <a:rPr lang="zh-TW" altLang="en-US" dirty="0"/>
              <a:t>選擇停頓狀況</a:t>
            </a:r>
            <a:r>
              <a:rPr lang="en-US" altLang="zh-TW" dirty="0"/>
              <a:t>,</a:t>
            </a:r>
          </a:p>
          <a:p>
            <a:r>
              <a:rPr lang="zh-TW" altLang="en-US" dirty="0"/>
              <a:t>   再看硬體承受狀況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5627AD8-352D-48E7-801F-FBD48B477295}"/>
              </a:ext>
            </a:extLst>
          </p:cNvPr>
          <p:cNvCxnSpPr/>
          <p:nvPr/>
        </p:nvCxnSpPr>
        <p:spPr>
          <a:xfrm flipH="1" flipV="1">
            <a:off x="1688123" y="638070"/>
            <a:ext cx="5546690" cy="5978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3FAC04B-0500-465F-933F-FD7F49C92D50}"/>
              </a:ext>
            </a:extLst>
          </p:cNvPr>
          <p:cNvCxnSpPr>
            <a:cxnSpLocks/>
          </p:cNvCxnSpPr>
          <p:nvPr/>
        </p:nvCxnSpPr>
        <p:spPr>
          <a:xfrm flipH="1">
            <a:off x="4636893" y="1748208"/>
            <a:ext cx="2720824" cy="30538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CC9313D-CC72-4D8B-9E2E-F54804E85CC4}"/>
              </a:ext>
            </a:extLst>
          </p:cNvPr>
          <p:cNvCxnSpPr>
            <a:cxnSpLocks/>
          </p:cNvCxnSpPr>
          <p:nvPr/>
        </p:nvCxnSpPr>
        <p:spPr>
          <a:xfrm flipH="1">
            <a:off x="5557192" y="3166063"/>
            <a:ext cx="1800525" cy="23646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06A8291-B086-4233-BEC5-0A724F59D009}"/>
              </a:ext>
            </a:extLst>
          </p:cNvPr>
          <p:cNvSpPr txBox="1"/>
          <p:nvPr/>
        </p:nvSpPr>
        <p:spPr>
          <a:xfrm>
            <a:off x="7280030" y="3966088"/>
            <a:ext cx="3170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4.Script</a:t>
            </a:r>
            <a:r>
              <a:rPr lang="zh-TW" altLang="en-US" dirty="0"/>
              <a:t>檔卡 非</a:t>
            </a:r>
            <a:r>
              <a:rPr lang="en-US" altLang="zh-TW" dirty="0"/>
              <a:t>0~7</a:t>
            </a:r>
            <a:r>
              <a:rPr lang="zh-TW" altLang="en-US" dirty="0"/>
              <a:t>的狀況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5.Script</a:t>
            </a:r>
            <a:r>
              <a:rPr lang="zh-TW" altLang="en-US" dirty="0"/>
              <a:t>檔 目前版本為</a:t>
            </a:r>
            <a:r>
              <a:rPr lang="en-US" altLang="zh-TW" dirty="0"/>
              <a:t>6</a:t>
            </a:r>
            <a:r>
              <a:rPr lang="zh-TW" altLang="en-US" dirty="0"/>
              <a:t>階</a:t>
            </a:r>
            <a:r>
              <a:rPr lang="en-US" altLang="zh-TW" dirty="0"/>
              <a:t>(0~5)</a:t>
            </a:r>
          </a:p>
          <a:p>
            <a:r>
              <a:rPr lang="zh-TW" altLang="en-US" dirty="0"/>
              <a:t>                   修正為</a:t>
            </a:r>
            <a:r>
              <a:rPr lang="en-US" altLang="zh-TW" dirty="0"/>
              <a:t>7</a:t>
            </a:r>
            <a:r>
              <a:rPr lang="zh-TW" altLang="en-US" dirty="0"/>
              <a:t>階</a:t>
            </a:r>
            <a:r>
              <a:rPr lang="en-US" altLang="zh-TW" dirty="0"/>
              <a:t>(0~6)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512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59E5921-3F7C-425D-A407-CF341186B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9995" y="340887"/>
            <a:ext cx="4230370" cy="879988"/>
          </a:xfrm>
        </p:spPr>
        <p:txBody>
          <a:bodyPr/>
          <a:lstStyle/>
          <a:p>
            <a:r>
              <a:rPr lang="en-US" altLang="zh-TW" dirty="0"/>
              <a:t>Schedule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453B6F7-07F9-4C46-9EAB-5A04D57A0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484957"/>
              </p:ext>
            </p:extLst>
          </p:nvPr>
        </p:nvGraphicFramePr>
        <p:xfrm>
          <a:off x="828989" y="2059759"/>
          <a:ext cx="9385158" cy="2430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887">
                  <a:extLst>
                    <a:ext uri="{9D8B030D-6E8A-4147-A177-3AD203B41FA5}">
                      <a16:colId xmlns:a16="http://schemas.microsoft.com/office/drawing/2014/main" val="3825774671"/>
                    </a:ext>
                  </a:extLst>
                </a:gridCol>
                <a:gridCol w="1438499">
                  <a:extLst>
                    <a:ext uri="{9D8B030D-6E8A-4147-A177-3AD203B41FA5}">
                      <a16:colId xmlns:a16="http://schemas.microsoft.com/office/drawing/2014/main" val="16524964"/>
                    </a:ext>
                  </a:extLst>
                </a:gridCol>
                <a:gridCol w="1564193">
                  <a:extLst>
                    <a:ext uri="{9D8B030D-6E8A-4147-A177-3AD203B41FA5}">
                      <a16:colId xmlns:a16="http://schemas.microsoft.com/office/drawing/2014/main" val="2786302222"/>
                    </a:ext>
                  </a:extLst>
                </a:gridCol>
                <a:gridCol w="1642907">
                  <a:extLst>
                    <a:ext uri="{9D8B030D-6E8A-4147-A177-3AD203B41FA5}">
                      <a16:colId xmlns:a16="http://schemas.microsoft.com/office/drawing/2014/main" val="175642534"/>
                    </a:ext>
                  </a:extLst>
                </a:gridCol>
                <a:gridCol w="1485479">
                  <a:extLst>
                    <a:ext uri="{9D8B030D-6E8A-4147-A177-3AD203B41FA5}">
                      <a16:colId xmlns:a16="http://schemas.microsoft.com/office/drawing/2014/main" val="4242131271"/>
                    </a:ext>
                  </a:extLst>
                </a:gridCol>
                <a:gridCol w="1564193">
                  <a:extLst>
                    <a:ext uri="{9D8B030D-6E8A-4147-A177-3AD203B41FA5}">
                      <a16:colId xmlns:a16="http://schemas.microsoft.com/office/drawing/2014/main" val="1780576808"/>
                    </a:ext>
                  </a:extLst>
                </a:gridCol>
              </a:tblGrid>
              <a:tr h="607623">
                <a:tc>
                  <a:txBody>
                    <a:bodyPr/>
                    <a:lstStyle/>
                    <a:p>
                      <a:r>
                        <a:rPr lang="zh-TW" altLang="en-US" dirty="0"/>
                        <a:t>日期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3/14(</a:t>
                      </a:r>
                      <a:r>
                        <a:rPr lang="zh-TW" altLang="en-US" dirty="0"/>
                        <a:t>一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3/15(</a:t>
                      </a:r>
                      <a:r>
                        <a:rPr lang="zh-TW" altLang="en-US" dirty="0"/>
                        <a:t>二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3/16(</a:t>
                      </a:r>
                      <a:r>
                        <a:rPr lang="zh-TW" altLang="en-US" dirty="0"/>
                        <a:t>三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3/17(</a:t>
                      </a:r>
                      <a:r>
                        <a:rPr lang="zh-TW" altLang="en-US" dirty="0"/>
                        <a:t>四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3/18(</a:t>
                      </a:r>
                      <a:r>
                        <a:rPr lang="zh-TW" altLang="en-US" dirty="0"/>
                        <a:t>五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268243"/>
                  </a:ext>
                </a:extLst>
              </a:tr>
              <a:tr h="607623">
                <a:tc>
                  <a:txBody>
                    <a:bodyPr/>
                    <a:lstStyle/>
                    <a:p>
                      <a:r>
                        <a:rPr lang="zh-TW" altLang="en-US" dirty="0"/>
                        <a:t>白哥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改程式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改程式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改程式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270287"/>
                  </a:ext>
                </a:extLst>
              </a:tr>
              <a:tr h="607623">
                <a:tc>
                  <a:txBody>
                    <a:bodyPr/>
                    <a:lstStyle/>
                    <a:p>
                      <a:r>
                        <a:rPr lang="zh-TW" altLang="en-US" dirty="0"/>
                        <a:t>東曄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AI</a:t>
                      </a:r>
                      <a:r>
                        <a:rPr lang="zh-TW" altLang="en-US" dirty="0"/>
                        <a:t>考試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AI</a:t>
                      </a:r>
                      <a:r>
                        <a:rPr lang="zh-TW" altLang="en-US" dirty="0"/>
                        <a:t>考試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疫苗假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串接新程式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619152"/>
                  </a:ext>
                </a:extLst>
              </a:tr>
              <a:tr h="607623">
                <a:tc>
                  <a:txBody>
                    <a:bodyPr/>
                    <a:lstStyle/>
                    <a:p>
                      <a:r>
                        <a:rPr lang="zh-TW" altLang="en-US" dirty="0"/>
                        <a:t>東益</a:t>
                      </a:r>
                      <a:r>
                        <a:rPr lang="en-US" altLang="zh-TW" dirty="0"/>
                        <a:t>(D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Board)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板子到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28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311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372</Words>
  <Application>Microsoft Office PowerPoint</Application>
  <PresentationFormat>寬螢幕</PresentationFormat>
  <Paragraphs>88</Paragraphs>
  <Slides>9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佈景主題</vt:lpstr>
      <vt:lpstr>點陣圖影像</vt:lpstr>
      <vt:lpstr>網路封包 修正普羅偷摳</vt:lpstr>
      <vt:lpstr>問題:  網路只能截到102個訊息,無法滿足Max 14片的狀況</vt:lpstr>
      <vt:lpstr>色階顯示定義規則  0~7</vt:lpstr>
      <vt:lpstr>PowerPoint 簡報</vt:lpstr>
      <vt:lpstr>新版本Protocol</vt:lpstr>
      <vt:lpstr>新版本Protocol 特別狀況</vt:lpstr>
      <vt:lpstr>如何產生FF FF FF ?</vt:lpstr>
      <vt:lpstr>PowerPoint 簡報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Rafael Wu</dc:creator>
  <cp:lastModifiedBy>Rafael Wu</cp:lastModifiedBy>
  <cp:revision>18</cp:revision>
  <dcterms:created xsi:type="dcterms:W3CDTF">2022-03-12T14:36:18Z</dcterms:created>
  <dcterms:modified xsi:type="dcterms:W3CDTF">2022-03-14T01:16:56Z</dcterms:modified>
</cp:coreProperties>
</file>