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28"/>
  </p:notesMasterIdLst>
  <p:sldIdLst>
    <p:sldId id="284" r:id="rId6"/>
    <p:sldId id="283" r:id="rId7"/>
    <p:sldId id="288" r:id="rId8"/>
    <p:sldId id="260" r:id="rId9"/>
    <p:sldId id="292" r:id="rId10"/>
    <p:sldId id="285" r:id="rId11"/>
    <p:sldId id="263" r:id="rId12"/>
    <p:sldId id="264" r:id="rId13"/>
    <p:sldId id="278" r:id="rId14"/>
    <p:sldId id="293" r:id="rId15"/>
    <p:sldId id="294" r:id="rId16"/>
    <p:sldId id="290" r:id="rId17"/>
    <p:sldId id="267" r:id="rId18"/>
    <p:sldId id="273" r:id="rId19"/>
    <p:sldId id="271" r:id="rId20"/>
    <p:sldId id="274" r:id="rId21"/>
    <p:sldId id="276" r:id="rId22"/>
    <p:sldId id="268" r:id="rId23"/>
    <p:sldId id="296" r:id="rId24"/>
    <p:sldId id="299" r:id="rId25"/>
    <p:sldId id="298" r:id="rId26"/>
    <p:sldId id="29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76125" autoAdjust="0"/>
  </p:normalViewPr>
  <p:slideViewPr>
    <p:cSldViewPr snapToGrid="0">
      <p:cViewPr varScale="1">
        <p:scale>
          <a:sx n="86" d="100"/>
          <a:sy n="86" d="100"/>
        </p:scale>
        <p:origin x="1356" y="96"/>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312928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31741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baseline="0" dirty="0" smtClean="0"/>
          </a:p>
          <a:p>
            <a:pPr marL="0" indent="0">
              <a:buNone/>
            </a:pPr>
            <a:endParaRPr lang="en-US" altLang="zh-CN" baseline="0" dirty="0" smtClean="0"/>
          </a:p>
          <a:p>
            <a:r>
              <a:rPr lang="zh-CN" altLang="en-US" dirty="0" smtClean="0"/>
              <a:t>有序消费模型（给出排队的图）</a:t>
            </a:r>
            <a:endParaRPr lang="en-US" altLang="zh-CN" dirty="0" smtClean="0"/>
          </a:p>
          <a:p>
            <a:r>
              <a:rPr lang="zh-CN" altLang="en-US" dirty="0" smtClean="0"/>
              <a:t>列举排查问题的一些场景</a:t>
            </a:r>
            <a:endParaRPr lang="en-US" altLang="zh-CN" dirty="0" smtClean="0"/>
          </a:p>
          <a:p>
            <a:r>
              <a:rPr lang="zh-CN" altLang="en-US" dirty="0" smtClean="0"/>
              <a:t>上下游处理速度的差异、缺乏运行时系统的业务数据指标 </a:t>
            </a:r>
            <a:r>
              <a:rPr lang="en-US" altLang="zh-CN" dirty="0" smtClean="0"/>
              <a:t>--- </a:t>
            </a:r>
            <a:r>
              <a:rPr lang="zh-CN" altLang="en-US" dirty="0" smtClean="0"/>
              <a:t>无法预警、无法及早地应对某些场景（集团类目调整、某些产品大促）</a:t>
            </a:r>
            <a:endParaRPr lang="en-US" altLang="zh-CN" dirty="0" smtClean="0"/>
          </a:p>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2018/7/26</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2018/7/26</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3523" r="-1"/>
          <a:stretch/>
        </p:blipFill>
        <p:spPr>
          <a:xfrm rot="21436049">
            <a:off x="7066255" y="-1410729"/>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3" name="矩形 2"/>
          <p:cNvSpPr/>
          <p:nvPr/>
        </p:nvSpPr>
        <p:spPr>
          <a:xfrm>
            <a:off x="0" y="1"/>
            <a:ext cx="12192000" cy="6857999"/>
          </a:xfrm>
          <a:prstGeom prst="rect">
            <a:avLst/>
          </a:prstGeom>
          <a:gradFill flip="none" rotWithShape="1">
            <a:gsLst>
              <a:gs pos="0">
                <a:schemeClr val="accent1">
                  <a:lumMod val="5000"/>
                  <a:lumOff val="95000"/>
                  <a:alpha val="10000"/>
                </a:schemeClr>
              </a:gs>
              <a:gs pos="48000">
                <a:schemeClr val="accent1">
                  <a:lumMod val="45000"/>
                  <a:lumOff val="55000"/>
                  <a:alpha val="20000"/>
                </a:schemeClr>
              </a:gs>
              <a:gs pos="66000">
                <a:schemeClr val="accent1">
                  <a:lumMod val="45000"/>
                  <a:lumOff val="55000"/>
                  <a:alpha val="97000"/>
                </a:schemeClr>
              </a:gs>
              <a:gs pos="100000">
                <a:schemeClr val="accent1">
                  <a:alpha val="9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cxnSp>
        <p:nvCxnSpPr>
          <p:cNvPr id="19" name="直接连接符 18"/>
          <p:cNvCxnSpPr/>
          <p:nvPr/>
        </p:nvCxnSpPr>
        <p:spPr>
          <a:xfrm flipV="1">
            <a:off x="858416" y="2183363"/>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58415" y="4348065"/>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8414" y="2796814"/>
            <a:ext cx="4116997" cy="1175706"/>
          </a:xfrm>
          <a:prstGeom prst="rect">
            <a:avLst/>
          </a:prstGeom>
          <a:noFill/>
        </p:spPr>
        <p:txBody>
          <a:bodyPr wrap="square" rtlCol="0">
            <a:spAutoFit/>
          </a:bodyPr>
          <a:lstStyle/>
          <a:p>
            <a:pPr>
              <a:lnSpc>
                <a:spcPct val="130000"/>
              </a:lnSpc>
            </a:pPr>
            <a:r>
              <a:rPr lang="zh-CN" altLang="en-US" sz="6000" dirty="0" smtClean="0">
                <a:latin typeface="微软雅黑" panose="020B0503020204020204" pitchFamily="34" charset="-122"/>
                <a:ea typeface="微软雅黑" panose="020B0503020204020204" pitchFamily="34" charset="-122"/>
              </a:rPr>
              <a:t>工作总结</a:t>
            </a:r>
          </a:p>
        </p:txBody>
      </p:sp>
    </p:spTree>
    <p:extLst>
      <p:ext uri="{BB962C8B-B14F-4D97-AF65-F5344CB8AC3E}">
        <p14:creationId xmlns:p14="http://schemas.microsoft.com/office/powerpoint/2010/main" val="1753844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5621" y="1082675"/>
            <a:ext cx="9207108"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0"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6776" y="1039239"/>
            <a:ext cx="5009984" cy="5214938"/>
          </a:xfrm>
        </p:spPr>
      </p:pic>
      <p:pic>
        <p:nvPicPr>
          <p:cNvPr id="11" name="内容占位符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solidFill>
                  <a:schemeClr val="tx1">
                    <a:lumMod val="60000"/>
                    <a:lumOff val="40000"/>
                  </a:schemeClr>
                </a:solidFill>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smtClean="0"/>
              <a:t>转储表“缓冲”，处理手段多样</a:t>
            </a:r>
            <a:endParaRPr lang="zh-CN" altLang="en-US" dirty="0"/>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可能存在哪些问题</a:t>
            </a:r>
            <a:endParaRPr lang="en-US" altLang="zh-CN" dirty="0" smtClean="0"/>
          </a:p>
          <a:p>
            <a:endParaRPr lang="en-US" altLang="zh-CN" dirty="0"/>
          </a:p>
          <a:p>
            <a:r>
              <a:rPr lang="en-US" altLang="zh-CN" dirty="0" smtClean="0"/>
              <a:t>1.</a:t>
            </a:r>
            <a:r>
              <a:rPr lang="zh-CN" altLang="en-US" dirty="0" smtClean="0"/>
              <a:t>迁移过程，饥饿问题</a:t>
            </a:r>
            <a:endParaRPr lang="en-US" altLang="zh-CN" dirty="0" smtClean="0"/>
          </a:p>
          <a:p>
            <a:r>
              <a:rPr lang="en-US" altLang="zh-CN" dirty="0" smtClean="0"/>
              <a:t>2.</a:t>
            </a:r>
            <a:r>
              <a:rPr lang="zh-CN" altLang="en-US" dirty="0" smtClean="0"/>
              <a:t>分级模型依赖权重配置，不够灵活</a:t>
            </a:r>
            <a:endParaRPr lang="en-US" altLang="zh-CN" dirty="0" smtClean="0"/>
          </a:p>
          <a:p>
            <a:r>
              <a:rPr lang="en-US" altLang="zh-CN" dirty="0" smtClean="0"/>
              <a:t>3.Tair</a:t>
            </a:r>
            <a:r>
              <a:rPr lang="zh-CN" altLang="en-US" dirty="0" smtClean="0"/>
              <a:t>传递分级信息，</a:t>
            </a:r>
            <a:r>
              <a:rPr lang="en-US" altLang="zh-CN" dirty="0" err="1" smtClean="0"/>
              <a:t>Tair</a:t>
            </a:r>
            <a:r>
              <a:rPr lang="zh-CN" altLang="en-US" dirty="0" smtClean="0"/>
              <a:t>容量评估</a:t>
            </a:r>
            <a:r>
              <a:rPr lang="en-US" altLang="zh-CN" dirty="0" smtClean="0"/>
              <a:t>600MB-1GB/</a:t>
            </a:r>
            <a:r>
              <a:rPr lang="zh-CN" altLang="en-US" dirty="0" smtClean="0"/>
              <a:t>天，写入</a:t>
            </a:r>
            <a:r>
              <a:rPr lang="en-US" altLang="zh-CN" dirty="0" smtClean="0"/>
              <a:t>QPS</a:t>
            </a:r>
            <a:r>
              <a:rPr lang="zh-CN" altLang="en-US" dirty="0" smtClean="0"/>
              <a:t>受同步中心的限流配置</a:t>
            </a:r>
            <a:endParaRPr lang="en-US" altLang="zh-CN" dirty="0" smtClean="0"/>
          </a:p>
          <a:p>
            <a:r>
              <a:rPr lang="en-US" altLang="zh-CN" dirty="0" smtClean="0"/>
              <a:t>4.</a:t>
            </a:r>
            <a:r>
              <a:rPr lang="zh-CN" altLang="en-US" dirty="0" smtClean="0"/>
              <a:t>采用双表的原因，业务改造较少，转储表数据会到主表中，业务流程不受影响</a:t>
            </a:r>
            <a:endParaRPr lang="en-US" altLang="zh-CN" dirty="0" smtClean="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1125209854"/>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97571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028" y="1705082"/>
            <a:ext cx="10953750" cy="3005871"/>
          </a:xfrm>
        </p:spPr>
      </p:pic>
      <p:sp>
        <p:nvSpPr>
          <p:cNvPr id="4" name="文本框 3"/>
          <p:cNvSpPr txBox="1"/>
          <p:nvPr/>
        </p:nvSpPr>
        <p:spPr>
          <a:xfrm>
            <a:off x="5168110" y="1418516"/>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文本框 4"/>
          <p:cNvSpPr txBox="1"/>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测试数据演示图</a:t>
            </a:r>
          </a:p>
        </p:txBody>
      </p:sp>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1384608838"/>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365523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05" y="1958827"/>
            <a:ext cx="11535387" cy="2532489"/>
          </a:xfrm>
        </p:spPr>
      </p:pic>
      <p:sp>
        <p:nvSpPr>
          <p:cNvPr id="3" name="文本框 2"/>
          <p:cNvSpPr txBox="1"/>
          <p:nvPr/>
        </p:nvSpPr>
        <p:spPr>
          <a:xfrm>
            <a:off x="4761039" y="1706137"/>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 y="1849387"/>
            <a:ext cx="10953750" cy="2370874"/>
          </a:xfrm>
        </p:spPr>
      </p:pic>
      <p:sp>
        <p:nvSpPr>
          <p:cNvPr id="4" name="文本框 3"/>
          <p:cNvSpPr txBox="1"/>
          <p:nvPr/>
        </p:nvSpPr>
        <p:spPr>
          <a:xfrm>
            <a:off x="4961761" y="1663182"/>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390729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0" name="任意多边形 29"/>
          <p:cNvSpPr/>
          <p:nvPr/>
        </p:nvSpPr>
        <p:spPr>
          <a:xfrm flipH="1" flipV="1">
            <a:off x="10164266" y="-34793"/>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4137872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1471175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smtClean="0"/>
              <a:t>未来思考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476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377039" y="2631707"/>
            <a:ext cx="12219581"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2950773"/>
              </p:ext>
            </p:extLst>
          </p:nvPr>
        </p:nvGraphicFramePr>
        <p:xfrm>
          <a:off x="554205"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7091</TotalTime>
  <Words>2078</Words>
  <Application>Microsoft Office PowerPoint</Application>
  <PresentationFormat>宽屏</PresentationFormat>
  <Paragraphs>275</Paragraphs>
  <Slides>22</Slides>
  <Notes>16</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3.解决方案-链路排查</vt:lpstr>
      <vt:lpstr>4.未来思考</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227</cp:revision>
  <dcterms:created xsi:type="dcterms:W3CDTF">2018-06-12T11:34:01Z</dcterms:created>
  <dcterms:modified xsi:type="dcterms:W3CDTF">2018-07-26T11:21:01Z</dcterms:modified>
</cp:coreProperties>
</file>