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31E5C-6DCF-4E8B-81FA-224A5C40AE6D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C02BC-CA9D-4605-B885-862280FBB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6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0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4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7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2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5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6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1922-BC6D-4E14-915C-2FF5AC4220E0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10EE-BF1B-455A-A232-1EDCFEDCC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412"/>
          <a:stretch/>
        </p:blipFill>
        <p:spPr>
          <a:xfrm>
            <a:off x="1626221" y="885932"/>
            <a:ext cx="1637678" cy="46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0588"/>
          <a:stretch/>
        </p:blipFill>
        <p:spPr>
          <a:xfrm>
            <a:off x="1645271" y="422596"/>
            <a:ext cx="1599579" cy="463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0511" y="509758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Physics Past Papers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2891" y="974578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 Past Papers</a:t>
            </a:r>
            <a:endPara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9412"/>
          <a:stretch/>
        </p:blipFill>
        <p:spPr>
          <a:xfrm>
            <a:off x="1645271" y="1901250"/>
            <a:ext cx="1637678" cy="46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50588"/>
          <a:stretch/>
        </p:blipFill>
        <p:spPr>
          <a:xfrm>
            <a:off x="1664321" y="1437914"/>
            <a:ext cx="1599579" cy="4633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9561" y="1525076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1941" y="1989896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  <a:endPara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49412"/>
          <a:stretch/>
        </p:blipFill>
        <p:spPr>
          <a:xfrm>
            <a:off x="1645271" y="2916568"/>
            <a:ext cx="1637678" cy="4633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50588"/>
          <a:stretch/>
        </p:blipFill>
        <p:spPr>
          <a:xfrm>
            <a:off x="1664321" y="2453232"/>
            <a:ext cx="1599579" cy="463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9561" y="2540394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Physics Resources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1941" y="3005214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 Resources</a:t>
            </a:r>
            <a:endPara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9412"/>
          <a:stretch/>
        </p:blipFill>
        <p:spPr>
          <a:xfrm>
            <a:off x="1645271" y="3845890"/>
            <a:ext cx="1637678" cy="4633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r="50588"/>
          <a:stretch/>
        </p:blipFill>
        <p:spPr>
          <a:xfrm>
            <a:off x="1664321" y="3382554"/>
            <a:ext cx="1599579" cy="4633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79561" y="3469716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 Maths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1941" y="3934536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 Maths</a:t>
            </a:r>
            <a:endPara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49412"/>
          <a:stretch/>
        </p:blipFill>
        <p:spPr>
          <a:xfrm>
            <a:off x="1622412" y="4799964"/>
            <a:ext cx="1637678" cy="4633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r="50588"/>
          <a:stretch/>
        </p:blipFill>
        <p:spPr>
          <a:xfrm>
            <a:off x="1641462" y="4336628"/>
            <a:ext cx="1599579" cy="46333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56702" y="4423790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 Reading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9082" y="4888610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Reading</a:t>
            </a:r>
            <a:endPara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49412"/>
          <a:stretch/>
        </p:blipFill>
        <p:spPr>
          <a:xfrm>
            <a:off x="1610983" y="5727360"/>
            <a:ext cx="1637678" cy="4633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r="50588"/>
          <a:stretch/>
        </p:blipFill>
        <p:spPr>
          <a:xfrm>
            <a:off x="1630033" y="5264024"/>
            <a:ext cx="1599579" cy="4633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45273" y="5351186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37653" y="5816006"/>
            <a:ext cx="159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4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Umut Ekinci</dc:creator>
  <cp:lastModifiedBy>Umut Ekinci</cp:lastModifiedBy>
  <cp:revision>2</cp:revision>
  <dcterms:created xsi:type="dcterms:W3CDTF">2017-08-19T19:44:43Z</dcterms:created>
  <dcterms:modified xsi:type="dcterms:W3CDTF">2017-08-19T20:02:01Z</dcterms:modified>
</cp:coreProperties>
</file>