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00" d="100"/>
          <a:sy n="300" d="100"/>
        </p:scale>
        <p:origin x="-15900" y="-3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2917-125A-438D-8C9D-F944933DB783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B227-A404-44A8-A5A9-F698E7F3B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15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2917-125A-438D-8C9D-F944933DB783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B227-A404-44A8-A5A9-F698E7F3B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670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2917-125A-438D-8C9D-F944933DB783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B227-A404-44A8-A5A9-F698E7F3B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05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2917-125A-438D-8C9D-F944933DB783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B227-A404-44A8-A5A9-F698E7F3B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95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2917-125A-438D-8C9D-F944933DB783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B227-A404-44A8-A5A9-F698E7F3B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917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2917-125A-438D-8C9D-F944933DB783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B227-A404-44A8-A5A9-F698E7F3B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65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2917-125A-438D-8C9D-F944933DB783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B227-A404-44A8-A5A9-F698E7F3B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80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2917-125A-438D-8C9D-F944933DB783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B227-A404-44A8-A5A9-F698E7F3B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86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2917-125A-438D-8C9D-F944933DB783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B227-A404-44A8-A5A9-F698E7F3B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6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2917-125A-438D-8C9D-F944933DB783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B227-A404-44A8-A5A9-F698E7F3B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62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2917-125A-438D-8C9D-F944933DB783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B227-A404-44A8-A5A9-F698E7F3B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67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92917-125A-438D-8C9D-F944933DB783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1B227-A404-44A8-A5A9-F698E7F3B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19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89786" y="2162175"/>
            <a:ext cx="9221014" cy="20859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3800" dirty="0" err="1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Physics</a:t>
            </a:r>
            <a:r>
              <a:rPr lang="en-GB" sz="13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Box</a:t>
            </a:r>
            <a:endParaRPr lang="en-GB" sz="13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38176" y="2028825"/>
            <a:ext cx="9886950" cy="2362200"/>
          </a:xfrm>
          <a:prstGeom prst="roundRect">
            <a:avLst/>
          </a:prstGeom>
          <a:noFill/>
          <a:ln w="139700" cmpd="sng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 rot="1439229">
            <a:off x="3234364" y="4080828"/>
            <a:ext cx="155459" cy="337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 rot="1380000">
            <a:off x="3362579" y="4067970"/>
            <a:ext cx="347084" cy="599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97" y="3715352"/>
            <a:ext cx="11053006" cy="36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300" y="5016500"/>
            <a:ext cx="10164355" cy="265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638176" y="2028825"/>
            <a:ext cx="9886950" cy="23622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39700" cmpd="sng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89786" y="2162175"/>
            <a:ext cx="9221014" cy="20859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3800" dirty="0" err="1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Physics</a:t>
            </a:r>
            <a:r>
              <a:rPr lang="en-GB" sz="13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Box</a:t>
            </a:r>
            <a:endParaRPr lang="en-GB" sz="13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 rot="1439229">
            <a:off x="3234364" y="4080828"/>
            <a:ext cx="155459" cy="337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058" t="9265" r="4164" b="20609"/>
          <a:stretch/>
        </p:blipFill>
        <p:spPr>
          <a:xfrm>
            <a:off x="528230" y="5041519"/>
            <a:ext cx="101441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3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500609" y="3324715"/>
            <a:ext cx="1071243" cy="20859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13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endParaRPr lang="en-GB" sz="413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873376" y="879701"/>
            <a:ext cx="4296681" cy="4499429"/>
          </a:xfrm>
          <a:prstGeom prst="roundRect">
            <a:avLst/>
          </a:prstGeom>
          <a:noFill/>
          <a:ln w="247650" cmpd="sng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 rot="1380000">
            <a:off x="4773345" y="5119654"/>
            <a:ext cx="472370" cy="599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218147" y="5142524"/>
            <a:ext cx="528101" cy="599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98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24705" r="14770" b="24279"/>
          <a:stretch/>
        </p:blipFill>
        <p:spPr>
          <a:xfrm>
            <a:off x="11327947" y="3086099"/>
            <a:ext cx="1413328" cy="7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9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PhysicsBox</dc:title>
  <dc:creator>Umut Ekinci</dc:creator>
  <cp:lastModifiedBy>Umut Ekinci</cp:lastModifiedBy>
  <cp:revision>7</cp:revision>
  <dcterms:created xsi:type="dcterms:W3CDTF">2017-08-19T17:20:55Z</dcterms:created>
  <dcterms:modified xsi:type="dcterms:W3CDTF">2017-08-19T19:43:10Z</dcterms:modified>
</cp:coreProperties>
</file>