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5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5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9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5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2917-125A-438D-8C9D-F944933DB783}" type="datetimeFigureOut">
              <a:rPr lang="en-GB" smtClean="0"/>
              <a:t>19/08/2017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B227-A404-44A8-A5A9-F698E7F3B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89786" y="2162175"/>
            <a:ext cx="9221014" cy="2085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3800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Physics</a:t>
            </a:r>
            <a:r>
              <a:rPr lang="en-GB" sz="13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</a:t>
            </a:r>
            <a:endParaRPr lang="en-GB" sz="13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176" y="2028825"/>
            <a:ext cx="9886950" cy="2362200"/>
          </a:xfrm>
          <a:prstGeom prst="roundRect">
            <a:avLst/>
          </a:prstGeom>
          <a:noFill/>
          <a:ln w="1397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 rot="1439229">
            <a:off x="3234364" y="4080828"/>
            <a:ext cx="155459" cy="337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380000">
            <a:off x="3362579" y="4067970"/>
            <a:ext cx="347084" cy="59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7" y="3715352"/>
            <a:ext cx="110530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00609" y="3324715"/>
            <a:ext cx="1071243" cy="2085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3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en-GB" sz="41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73376" y="879701"/>
            <a:ext cx="4296681" cy="4499429"/>
          </a:xfrm>
          <a:prstGeom prst="roundRect">
            <a:avLst/>
          </a:prstGeom>
          <a:noFill/>
          <a:ln w="2476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380000">
            <a:off x="4773345" y="5119654"/>
            <a:ext cx="472370" cy="59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18147" y="5142524"/>
            <a:ext cx="528101" cy="59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PhysicsBox</dc:title>
  <dc:creator>Umut Ekinci</dc:creator>
  <cp:lastModifiedBy>Umut Ekinci</cp:lastModifiedBy>
  <cp:revision>4</cp:revision>
  <dcterms:created xsi:type="dcterms:W3CDTF">2017-08-19T17:20:55Z</dcterms:created>
  <dcterms:modified xsi:type="dcterms:W3CDTF">2017-08-19T17:56:11Z</dcterms:modified>
</cp:coreProperties>
</file>