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D7D8A-D0EB-F21C-485F-5ADFC3E1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17" y="1151724"/>
            <a:ext cx="7833166" cy="50484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41D04B-03A9-8C01-FAA8-C356724EA0AE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390967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C9B17F-97D8-4F0B-F390-898CA7E6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29" y="1099804"/>
            <a:ext cx="10131139" cy="3225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BAA1F2-B450-7A8D-7DD7-752C555C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03" y="4325073"/>
            <a:ext cx="3568394" cy="2359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6A49E3-181A-C4F6-D6D3-867D6060C2A0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838506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4" y="2130818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496377" y="1859339"/>
            <a:ext cx="8074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第十课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PCB</a:t>
            </a:r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设计基础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元件符号与封装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B2DB2-8145-9235-C3C5-1424CF88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68" y="3429000"/>
            <a:ext cx="6567478" cy="2859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9CA1AE-4703-DDDE-B914-28A7B291D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12" y="793062"/>
            <a:ext cx="3249498" cy="23372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F60DAD-E8D6-F1F4-B4D3-C91A73139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848" y="793062"/>
            <a:ext cx="3279639" cy="233725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7FA642F-1FB3-290F-2AF3-0ABEF00C8B74}"/>
              </a:ext>
            </a:extLst>
          </p:cNvPr>
          <p:cNvCxnSpPr>
            <a:cxnSpLocks/>
          </p:cNvCxnSpPr>
          <p:nvPr/>
        </p:nvCxnSpPr>
        <p:spPr>
          <a:xfrm>
            <a:off x="5281160" y="1819134"/>
            <a:ext cx="1629679" cy="0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82F585-0F13-FB1F-3BCA-DB08B4580334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1147359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46F81-C047-1BE3-A894-C93E8B36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0" y="1866859"/>
            <a:ext cx="10162080" cy="31242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05D2FA-65B3-C016-68A7-102CDFE3CB24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3458917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F80F8-D02D-9E5E-ECC6-3711BF388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D241BA-EEF2-186B-169D-C6D2D25B8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64" t="10532"/>
          <a:stretch/>
        </p:blipFill>
        <p:spPr>
          <a:xfrm>
            <a:off x="3215417" y="1126302"/>
            <a:ext cx="5761165" cy="54390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EAC829-21F9-11B1-4F0C-C20155736F4C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2245871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6EEC-4395-1633-0DF9-E055FA1C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BC6219-E9B8-7059-C9B2-DDD7457B8168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B81F34-16BC-2D9C-312F-324BBF41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66" y="1615136"/>
            <a:ext cx="5332328" cy="39771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40C5EA-B080-701E-E197-436E0283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6" y="1674331"/>
            <a:ext cx="5780113" cy="38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8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6732D4-7C55-8A70-A905-786DB020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85" y="2081206"/>
            <a:ext cx="10819630" cy="32665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68B7E-0C45-7639-3F9B-0CB1C64BC56F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428172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87A484-BE14-0205-2657-D25D0948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01" y="1983097"/>
            <a:ext cx="9164797" cy="28918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96894E-A4E6-24E8-813F-E5B6C3177B8C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2217029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75ABD2-0B6F-0BDE-0DF8-8DAD1A38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6" y="1769802"/>
            <a:ext cx="10621427" cy="33183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A867C7-DB5A-B38A-806C-EBF1FFF2EEE2}"/>
              </a:ext>
            </a:extLst>
          </p:cNvPr>
          <p:cNvSpPr txBox="1"/>
          <p:nvPr/>
        </p:nvSpPr>
        <p:spPr>
          <a:xfrm>
            <a:off x="233606" y="14673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元件符号与封装</a:t>
            </a:r>
          </a:p>
        </p:txBody>
      </p:sp>
    </p:spTree>
    <p:extLst>
      <p:ext uri="{BB962C8B-B14F-4D97-AF65-F5344CB8AC3E}">
        <p14:creationId xmlns:p14="http://schemas.microsoft.com/office/powerpoint/2010/main" val="386008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69</Words>
  <Application>Microsoft Office PowerPoint</Application>
  <PresentationFormat>宽屏</PresentationFormat>
  <Paragraphs>20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21</cp:revision>
  <dcterms:created xsi:type="dcterms:W3CDTF">2024-01-23T04:02:51Z</dcterms:created>
  <dcterms:modified xsi:type="dcterms:W3CDTF">2024-02-06T09:43:01Z</dcterms:modified>
</cp:coreProperties>
</file>