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4" r:id="rId2"/>
    <p:sldId id="375" r:id="rId3"/>
    <p:sldId id="376" r:id="rId4"/>
    <p:sldId id="377" r:id="rId5"/>
    <p:sldId id="37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4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EC70A-F502-4BDD-A00A-8A9C0175DC89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FA8A-98B0-4AA8-9E57-923243312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6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4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8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DC166-603D-2042-6ED8-8D69364C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22205-4B23-B893-1553-0634EB77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7177D-3519-CB79-F9AF-1F45F78B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A825C-6FB2-D1E5-9A03-B589A275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1A728-B656-942D-5F86-7460F9E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8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56762-2B42-6177-93A2-3CFA40BB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C6F9F-B82E-07AC-F1B3-52331913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99E1A-7F34-A60A-A3FB-FE885A3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A7A23-B01C-CE68-7D2E-48E7DE58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CD3BB-737D-63B2-291D-FF47A870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BBD10-83C3-3F7B-720F-D1C594C44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26136-AE72-5300-5F42-E0F58F29F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ACF6E-5607-E6C2-5A2B-C6D555BB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3EB40-A746-36C0-8684-CBD421BB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3F398-AF2A-35B6-4A5D-9549CF8C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CFB004-0BE2-6594-A684-1D414144F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5A2DA-1F7F-032D-860F-9434CD42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B46C-15FD-477F-AEAC-2240925A5F40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E8D6-1867-44DE-9D94-87167BA4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4DE6E-0DF7-8A53-34F4-4203A502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56C0-451C-4745-96B8-116ACE4EE4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0E35E9-AB26-4483-5917-44E2A8300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620732-056B-250B-9839-8EF4696944DC}"/>
              </a:ext>
            </a:extLst>
          </p:cNvPr>
          <p:cNvSpPr/>
          <p:nvPr userDrawn="1"/>
        </p:nvSpPr>
        <p:spPr>
          <a:xfrm>
            <a:off x="7888310" y="69562"/>
            <a:ext cx="4303690" cy="645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</a:t>
            </a:r>
          </a:p>
        </p:txBody>
      </p:sp>
    </p:spTree>
    <p:extLst>
      <p:ext uri="{BB962C8B-B14F-4D97-AF65-F5344CB8AC3E}">
        <p14:creationId xmlns:p14="http://schemas.microsoft.com/office/powerpoint/2010/main" val="320653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690E-858D-02DF-3DC4-522529BF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4D7B5-8DFC-28E3-FAC1-9718E20E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0BD22-2E21-6596-0430-5FB47CD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B24B5-0383-AA6B-03BC-092AA92D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BACA4-E5EA-9CE0-FF89-54E8D36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7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0921-9590-CD65-E9EF-AA94166E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E6134-D737-0D87-9DBF-1341768E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3BC85-EDDC-6DD6-B4AD-CFC5DEB9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85573-1EAC-E1F0-3536-02045C8E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69E40-4DF6-E5F0-25BC-898492A2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3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FC0A-F9C1-8A11-B71D-B69F8E50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7395B-9E2B-5E81-6D47-E8BE6B7EF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3DE4D-3592-1818-7FF3-6208CF61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531C8-4E0B-F242-14BE-0B3F0308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1C1E-2992-79CA-8B85-831E4742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8C670-3ACD-D4D3-8518-82D49C7A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2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6946-970E-5DA8-06B6-F88778D4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6CF1E-5A91-A80B-A991-EFA7A613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872E7-347F-CE68-9BC9-A420A1AB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C3539-2D75-25F5-E524-2AAE83730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C6E54B-DA4D-2D1A-0D2C-2C7982F2E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00FDB0-5479-2214-5091-1D477232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CEA2B-1F86-8C7C-2298-C9BBF82F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B7DCE9-15E3-0176-9F68-E1D3BA9B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9933-58A4-CE56-FA39-1C26C08C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ACCADE-AEE4-3BB4-BDB2-B936DA10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553BC-7CC3-6AF9-6D3B-41E1D4DB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A8D18E-CFE0-DEB6-F08B-400B294D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2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45BDA-D2FA-94B7-7E72-09EDF88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595E3-D61C-36F2-195F-72671B0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79C69-4805-B8D0-EB65-9652500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3348-0BAF-1BF5-587B-8D856D8E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8D79-DB93-B501-CAE6-A532F528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80212-7CB4-FFC5-3DC6-75BCF4FA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8349F-2573-99F2-0FB2-CB7C4408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11A84-2243-6317-143A-17270ECD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5FDD4-5488-3074-D1EA-A4AA684C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2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14234-24BE-4D54-3DF4-8A4AB2E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82E7E0-0050-18CC-DFF2-BF555236B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EC5DD-35F5-E116-98F4-9962481C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E6F-12BA-B1BA-771A-741421D9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E1E47-CC1C-D749-0C7A-E35CA7E9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0A29D-90FC-85F9-4E91-B70673B7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CCD1B6-3773-DA7A-13E3-F889B89C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3D2FC-EBF6-6D33-401B-BEB02F77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E5235-638C-EB95-AD7E-F130CC33E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E896-456C-48B5-B916-825A97815996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04E0B-BC55-BA37-BA3D-720EAC256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68F38-6F7A-2BD1-1022-580059EC2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4" y="1103503"/>
            <a:ext cx="3584028" cy="35840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DE3F0-3885-F2CE-9F89-C3575F4C4492}"/>
              </a:ext>
            </a:extLst>
          </p:cNvPr>
          <p:cNvSpPr txBox="1"/>
          <p:nvPr/>
        </p:nvSpPr>
        <p:spPr>
          <a:xfrm>
            <a:off x="4806794" y="1273172"/>
            <a:ext cx="728286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国一学长带你学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立创</a:t>
            </a:r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EDA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专业版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DCD48-9897-E09A-860B-DB2AFD8DEE66}"/>
              </a:ext>
            </a:extLst>
          </p:cNvPr>
          <p:cNvSpPr txBox="1"/>
          <p:nvPr/>
        </p:nvSpPr>
        <p:spPr>
          <a:xfrm>
            <a:off x="4806794" y="3806734"/>
            <a:ext cx="5947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电子实验室出品</a:t>
            </a:r>
            <a:endParaRPr lang="en-US" altLang="zh-CN" sz="40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F49E5E-76FC-E331-062D-49A180FE7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97" y="4794150"/>
            <a:ext cx="1440431" cy="14404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B7FA1B-3019-ADC3-5FE2-1C6483DB441D}"/>
              </a:ext>
            </a:extLst>
          </p:cNvPr>
          <p:cNvSpPr txBox="1"/>
          <p:nvPr/>
        </p:nvSpPr>
        <p:spPr>
          <a:xfrm>
            <a:off x="527886" y="4970368"/>
            <a:ext cx="212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电赛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CA2BF2-E138-4DA4-305F-8D99BB384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24" y="4794151"/>
            <a:ext cx="1440431" cy="14404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3B3A2C3-62E9-33C1-9DFC-01A6356092B8}"/>
              </a:ext>
            </a:extLst>
          </p:cNvPr>
          <p:cNvSpPr txBox="1"/>
          <p:nvPr/>
        </p:nvSpPr>
        <p:spPr>
          <a:xfrm>
            <a:off x="3897153" y="4970369"/>
            <a:ext cx="2657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蓝桥杯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F223A59-6D5F-AAA6-C94D-C6327BDA0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35" y="4766757"/>
            <a:ext cx="1440431" cy="14404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F35139B-9246-B1AD-FDB7-9DE72C3AF6AF}"/>
              </a:ext>
            </a:extLst>
          </p:cNvPr>
          <p:cNvSpPr txBox="1"/>
          <p:nvPr/>
        </p:nvSpPr>
        <p:spPr>
          <a:xfrm>
            <a:off x="7975370" y="4970369"/>
            <a:ext cx="2496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嵌入式</a:t>
            </a:r>
          </a:p>
        </p:txBody>
      </p:sp>
    </p:spTree>
    <p:extLst>
      <p:ext uri="{BB962C8B-B14F-4D97-AF65-F5344CB8AC3E}">
        <p14:creationId xmlns:p14="http://schemas.microsoft.com/office/powerpoint/2010/main" val="281038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4" y="2130818"/>
            <a:ext cx="2596364" cy="25963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9A69F7-FB84-C33B-D2AF-A298B0A3BFB5}"/>
              </a:ext>
            </a:extLst>
          </p:cNvPr>
          <p:cNvSpPr txBox="1"/>
          <p:nvPr/>
        </p:nvSpPr>
        <p:spPr>
          <a:xfrm>
            <a:off x="3663238" y="1536174"/>
            <a:ext cx="80748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第十一课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PCB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设计基础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——PCB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设计流程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19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07FFF8C-A26F-DE57-6D4B-6228A88DF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513" y="1265013"/>
            <a:ext cx="2707249" cy="19472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71695F-0EB7-F259-0F21-A6A68ED71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202" y="1166833"/>
            <a:ext cx="2970100" cy="21166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BFCC044-575B-7E8E-9369-68B69F31E1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" t="22698" r="-1710" b="24801"/>
          <a:stretch/>
        </p:blipFill>
        <p:spPr>
          <a:xfrm>
            <a:off x="2184202" y="4090859"/>
            <a:ext cx="2970100" cy="20736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F669F2-C6EB-5A31-A56B-8E4D501067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8" t="13527" r="7998" b="7294"/>
          <a:stretch/>
        </p:blipFill>
        <p:spPr>
          <a:xfrm>
            <a:off x="7256757" y="4125406"/>
            <a:ext cx="2596008" cy="2039062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3A37390-02FB-5DB3-3F2D-0A0B0431BC8E}"/>
              </a:ext>
            </a:extLst>
          </p:cNvPr>
          <p:cNvCxnSpPr>
            <a:cxnSpLocks/>
          </p:cNvCxnSpPr>
          <p:nvPr/>
        </p:nvCxnSpPr>
        <p:spPr>
          <a:xfrm>
            <a:off x="5327229" y="2159531"/>
            <a:ext cx="1629679" cy="0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463D4DD-648A-F123-5128-3250C21DC0F9}"/>
              </a:ext>
            </a:extLst>
          </p:cNvPr>
          <p:cNvSpPr txBox="1"/>
          <p:nvPr/>
        </p:nvSpPr>
        <p:spPr>
          <a:xfrm>
            <a:off x="8809388" y="3425169"/>
            <a:ext cx="1629679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67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生产加工</a:t>
            </a:r>
            <a:endParaRPr lang="en-US" altLang="zh-CN" sz="2667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684300C-97E7-1925-F1A8-289F75F74A27}"/>
              </a:ext>
            </a:extLst>
          </p:cNvPr>
          <p:cNvCxnSpPr>
            <a:cxnSpLocks/>
          </p:cNvCxnSpPr>
          <p:nvPr/>
        </p:nvCxnSpPr>
        <p:spPr>
          <a:xfrm>
            <a:off x="8565792" y="3335843"/>
            <a:ext cx="0" cy="643216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5146B48-71F5-EA8B-F97A-206E458C9116}"/>
              </a:ext>
            </a:extLst>
          </p:cNvPr>
          <p:cNvSpPr txBox="1"/>
          <p:nvPr/>
        </p:nvSpPr>
        <p:spPr>
          <a:xfrm>
            <a:off x="5335068" y="1537249"/>
            <a:ext cx="1629679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67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布局布线</a:t>
            </a:r>
            <a:endParaRPr lang="en-US" altLang="zh-CN" sz="2667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42D7512-5DD4-56C1-DFF9-F2A282922B0D}"/>
              </a:ext>
            </a:extLst>
          </p:cNvPr>
          <p:cNvCxnSpPr>
            <a:cxnSpLocks/>
          </p:cNvCxnSpPr>
          <p:nvPr/>
        </p:nvCxnSpPr>
        <p:spPr>
          <a:xfrm flipH="1">
            <a:off x="5386315" y="4984761"/>
            <a:ext cx="1522130" cy="0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137AF6C-ACDD-6D36-BD97-F7BD968A1E5A}"/>
              </a:ext>
            </a:extLst>
          </p:cNvPr>
          <p:cNvSpPr txBox="1"/>
          <p:nvPr/>
        </p:nvSpPr>
        <p:spPr>
          <a:xfrm>
            <a:off x="5386315" y="4242963"/>
            <a:ext cx="1629679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67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焊接组装</a:t>
            </a:r>
            <a:endParaRPr lang="en-US" altLang="zh-CN" sz="2667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BF08B73-F958-4EDD-41FB-9BE4D86E524D}"/>
              </a:ext>
            </a:extLst>
          </p:cNvPr>
          <p:cNvSpPr txBox="1"/>
          <p:nvPr/>
        </p:nvSpPr>
        <p:spPr>
          <a:xfrm>
            <a:off x="1660293" y="1154701"/>
            <a:ext cx="670606" cy="2144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67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原理图设计</a:t>
            </a:r>
            <a:endParaRPr lang="en-US" altLang="zh-CN" sz="2667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12A3AD-D20C-2479-F6A5-88F4E242EE04}"/>
              </a:ext>
            </a:extLst>
          </p:cNvPr>
          <p:cNvSpPr txBox="1"/>
          <p:nvPr/>
        </p:nvSpPr>
        <p:spPr>
          <a:xfrm>
            <a:off x="9913208" y="1154700"/>
            <a:ext cx="574136" cy="2144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67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PCB</a:t>
            </a:r>
            <a:r>
              <a:rPr lang="zh-CN" altLang="en-US" sz="2667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设计</a:t>
            </a:r>
            <a:endParaRPr lang="en-US" altLang="zh-CN" sz="2667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3900F2-4066-6084-4649-A7F520AD3D06}"/>
              </a:ext>
            </a:extLst>
          </p:cNvPr>
          <p:cNvSpPr txBox="1"/>
          <p:nvPr/>
        </p:nvSpPr>
        <p:spPr>
          <a:xfrm>
            <a:off x="286595" y="206908"/>
            <a:ext cx="3382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PCB</a:t>
            </a:r>
            <a:r>
              <a:rPr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设计流程</a:t>
            </a:r>
          </a:p>
        </p:txBody>
      </p:sp>
    </p:spTree>
    <p:extLst>
      <p:ext uri="{BB962C8B-B14F-4D97-AF65-F5344CB8AC3E}">
        <p14:creationId xmlns:p14="http://schemas.microsoft.com/office/powerpoint/2010/main" val="764340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0F63B4-C95B-DC22-56A2-7D22F82E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367" y="-96229"/>
            <a:ext cx="6513674" cy="70504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3DEE3A-6E51-CF1B-7059-7EBED13B009B}"/>
              </a:ext>
            </a:extLst>
          </p:cNvPr>
          <p:cNvSpPr txBox="1"/>
          <p:nvPr/>
        </p:nvSpPr>
        <p:spPr>
          <a:xfrm>
            <a:off x="286595" y="206908"/>
            <a:ext cx="3382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PCB</a:t>
            </a:r>
            <a:r>
              <a:rPr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设计流程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2FABCB-4B51-B67A-67A8-6D180A6DEA28}"/>
              </a:ext>
            </a:extLst>
          </p:cNvPr>
          <p:cNvSpPr txBox="1"/>
          <p:nvPr/>
        </p:nvSpPr>
        <p:spPr>
          <a:xfrm>
            <a:off x="8408141" y="1659285"/>
            <a:ext cx="339896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i="0" u="none" strike="noStrike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DRC</a:t>
            </a:r>
            <a:r>
              <a:rPr lang="zh-CN" altLang="en-US" sz="32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（</a:t>
            </a:r>
            <a:r>
              <a:rPr lang="en-US" altLang="zh-CN" sz="32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Design Rule Check</a:t>
            </a:r>
            <a:r>
              <a:rPr lang="zh-CN" altLang="en-US" sz="32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）设计规则</a:t>
            </a:r>
            <a:r>
              <a:rPr lang="zh-CN" altLang="en-US" sz="32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检查</a:t>
            </a:r>
            <a:r>
              <a:rPr lang="zh-CN" altLang="en-US" sz="32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是一种用于确保电子设计满足特定制造工艺要求的质量保证措施。</a:t>
            </a:r>
            <a:endParaRPr lang="zh-CN" altLang="en-US" sz="3200">
              <a:solidFill>
                <a:srgbClr val="FF0000"/>
              </a:solidFill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658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9CE3DC-23F9-2EB3-99C6-E99E88D47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7" y="1680463"/>
            <a:ext cx="5695307" cy="37617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24F5FA-FBCF-3C92-456D-6AED6ACBB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24" y="966818"/>
            <a:ext cx="5091706" cy="53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89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73</Words>
  <Application>Microsoft Office PowerPoint</Application>
  <PresentationFormat>宽屏</PresentationFormat>
  <Paragraphs>19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三极芯片体 超粗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yc x</dc:creator>
  <cp:lastModifiedBy>yc x</cp:lastModifiedBy>
  <cp:revision>24</cp:revision>
  <dcterms:created xsi:type="dcterms:W3CDTF">2024-01-23T04:02:51Z</dcterms:created>
  <dcterms:modified xsi:type="dcterms:W3CDTF">2024-02-09T14:01:57Z</dcterms:modified>
</cp:coreProperties>
</file>