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4" r:id="rId2"/>
    <p:sldId id="375" r:id="rId3"/>
    <p:sldId id="376" r:id="rId4"/>
    <p:sldId id="368" r:id="rId5"/>
    <p:sldId id="377" r:id="rId6"/>
    <p:sldId id="378" r:id="rId7"/>
    <p:sldId id="369" r:id="rId8"/>
    <p:sldId id="379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8A8ACBB-2BCE-885C-DAE9-34F3762DAC28}"/>
              </a:ext>
            </a:extLst>
          </p:cNvPr>
          <p:cNvSpPr txBox="1"/>
          <p:nvPr/>
        </p:nvSpPr>
        <p:spPr>
          <a:xfrm>
            <a:off x="2954836" y="2767280"/>
            <a:ext cx="6949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无他,惟手熟尔</a:t>
            </a:r>
          </a:p>
        </p:txBody>
      </p:sp>
    </p:spTree>
    <p:extLst>
      <p:ext uri="{BB962C8B-B14F-4D97-AF65-F5344CB8AC3E}">
        <p14:creationId xmlns:p14="http://schemas.microsoft.com/office/powerpoint/2010/main" val="128103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C83EEE-5AA4-3B05-0D91-0F283615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22" y="667485"/>
            <a:ext cx="5538555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4" y="2257633"/>
            <a:ext cx="2342734" cy="23427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3565347" y="1536174"/>
            <a:ext cx="84330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第五课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电路分析基础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元件数据手册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4E27B8-B8E4-77AF-6BE7-9E474DE9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87" y="1031888"/>
            <a:ext cx="8080919" cy="56566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39B348-6CD5-BF32-5726-9503C069C212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</p:spTree>
    <p:extLst>
      <p:ext uri="{BB962C8B-B14F-4D97-AF65-F5344CB8AC3E}">
        <p14:creationId xmlns:p14="http://schemas.microsoft.com/office/powerpoint/2010/main" val="174091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F9F3BE-E712-B5E2-EC64-DD246912FC52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65333F-0AF6-BFC5-8D3B-B109F132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87" y="1031888"/>
            <a:ext cx="8080919" cy="56566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70C0EEC-E1B9-38C2-AE04-D6C7FBDAF087}"/>
              </a:ext>
            </a:extLst>
          </p:cNvPr>
          <p:cNvSpPr/>
          <p:nvPr/>
        </p:nvSpPr>
        <p:spPr>
          <a:xfrm>
            <a:off x="6358579" y="1582365"/>
            <a:ext cx="891770" cy="114975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29F70E-14B9-3974-F016-3CB030F448BD}"/>
              </a:ext>
            </a:extLst>
          </p:cNvPr>
          <p:cNvSpPr/>
          <p:nvPr/>
        </p:nvSpPr>
        <p:spPr>
          <a:xfrm>
            <a:off x="8652517" y="2036834"/>
            <a:ext cx="770343" cy="937450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CE6FB-41FA-30AF-9A6B-80F1F3C6C7A4}"/>
              </a:ext>
            </a:extLst>
          </p:cNvPr>
          <p:cNvSpPr/>
          <p:nvPr/>
        </p:nvSpPr>
        <p:spPr>
          <a:xfrm>
            <a:off x="3931081" y="1582365"/>
            <a:ext cx="671271" cy="560922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6F9D3-9DD0-C5E7-22E1-D1476C6BD3AA}"/>
              </a:ext>
            </a:extLst>
          </p:cNvPr>
          <p:cNvSpPr/>
          <p:nvPr/>
        </p:nvSpPr>
        <p:spPr>
          <a:xfrm>
            <a:off x="3931080" y="2262853"/>
            <a:ext cx="671271" cy="711431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FFC5A9-E7BD-6053-BFAC-6CDBF810C7B9}"/>
              </a:ext>
            </a:extLst>
          </p:cNvPr>
          <p:cNvSpPr/>
          <p:nvPr/>
        </p:nvSpPr>
        <p:spPr>
          <a:xfrm>
            <a:off x="2858422" y="4006521"/>
            <a:ext cx="549729" cy="417249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9BE91B-D6D1-6B86-D7CD-2A8AB9482014}"/>
              </a:ext>
            </a:extLst>
          </p:cNvPr>
          <p:cNvSpPr/>
          <p:nvPr/>
        </p:nvSpPr>
        <p:spPr>
          <a:xfrm>
            <a:off x="2774981" y="5775914"/>
            <a:ext cx="633170" cy="477986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8C211B-F9D4-AF29-7219-BA83509CD465}"/>
              </a:ext>
            </a:extLst>
          </p:cNvPr>
          <p:cNvSpPr txBox="1"/>
          <p:nvPr/>
        </p:nvSpPr>
        <p:spPr>
          <a:xfrm>
            <a:off x="5547040" y="3294880"/>
            <a:ext cx="2514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芯片</a:t>
            </a:r>
            <a:r>
              <a:rPr lang="en-US" altLang="zh-CN" sz="4800" b="1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/IC</a:t>
            </a:r>
            <a:endParaRPr lang="zh-CN" altLang="en-US" sz="4800" b="1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06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38E310-7EF5-D729-FD48-2344A04A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80" y="1563898"/>
            <a:ext cx="9937373" cy="39825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6A3193-59E4-B9CC-60CB-C04C3F5C4940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</p:spTree>
    <p:extLst>
      <p:ext uri="{BB962C8B-B14F-4D97-AF65-F5344CB8AC3E}">
        <p14:creationId xmlns:p14="http://schemas.microsoft.com/office/powerpoint/2010/main" val="108084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39B348-6CD5-BF32-5726-9503C069C212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7F367-1082-68AB-E96A-5D64110E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59" y="1031888"/>
            <a:ext cx="7549440" cy="537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2D80A-42EF-DD68-1447-BE692D4634CB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2BF3E3-E3EB-CC9D-D439-FF91C0110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16" t="42993" r="3879" b="24738"/>
          <a:stretch/>
        </p:blipFill>
        <p:spPr>
          <a:xfrm>
            <a:off x="1521775" y="1031888"/>
            <a:ext cx="8718583" cy="52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02D80A-42EF-DD68-1447-BE692D4634CB}"/>
              </a:ext>
            </a:extLst>
          </p:cNvPr>
          <p:cNvSpPr txBox="1"/>
          <p:nvPr/>
        </p:nvSpPr>
        <p:spPr>
          <a:xfrm>
            <a:off x="383343" y="200891"/>
            <a:ext cx="262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168A23-F7BD-33EA-55A5-491DF2F56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16" t="42993" r="3879" b="24738"/>
          <a:stretch/>
        </p:blipFill>
        <p:spPr>
          <a:xfrm>
            <a:off x="1521775" y="1031888"/>
            <a:ext cx="8718583" cy="52594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A31A55-CFDB-DBBE-F582-F284353B730D}"/>
              </a:ext>
            </a:extLst>
          </p:cNvPr>
          <p:cNvSpPr txBox="1"/>
          <p:nvPr/>
        </p:nvSpPr>
        <p:spPr>
          <a:xfrm>
            <a:off x="5232286" y="4900002"/>
            <a:ext cx="312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TPS5450</a:t>
            </a:r>
            <a:endParaRPr lang="zh-CN" altLang="en-US" sz="4800" b="1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37417D-6AF6-30CE-F360-8CE0C6F456B2}"/>
              </a:ext>
            </a:extLst>
          </p:cNvPr>
          <p:cNvCxnSpPr>
            <a:cxnSpLocks/>
          </p:cNvCxnSpPr>
          <p:nvPr/>
        </p:nvCxnSpPr>
        <p:spPr>
          <a:xfrm flipH="1" flipV="1">
            <a:off x="4866825" y="4142123"/>
            <a:ext cx="1324113" cy="75787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0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33BCCD-0499-BF84-F6EE-3F0800063682}"/>
              </a:ext>
            </a:extLst>
          </p:cNvPr>
          <p:cNvSpPr txBox="1"/>
          <p:nvPr/>
        </p:nvSpPr>
        <p:spPr>
          <a:xfrm>
            <a:off x="2779785" y="2767280"/>
            <a:ext cx="6281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数据手册在哪</a:t>
            </a:r>
            <a:r>
              <a:rPr lang="en-US" altLang="zh-CN" sz="8000" b="1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?</a:t>
            </a:r>
            <a:endParaRPr lang="zh-CN" altLang="en-US" sz="8000" b="1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17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60</Words>
  <Application>Microsoft Office PowerPoint</Application>
  <PresentationFormat>宽屏</PresentationFormat>
  <Paragraphs>21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7</cp:revision>
  <dcterms:created xsi:type="dcterms:W3CDTF">2024-01-23T04:02:51Z</dcterms:created>
  <dcterms:modified xsi:type="dcterms:W3CDTF">2024-02-04T17:56:47Z</dcterms:modified>
</cp:coreProperties>
</file>