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4" r:id="rId2"/>
    <p:sldId id="37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38" y="2130818"/>
            <a:ext cx="2596364" cy="25963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9A69F7-FB84-C33B-D2AF-A298B0A3BFB5}"/>
              </a:ext>
            </a:extLst>
          </p:cNvPr>
          <p:cNvSpPr txBox="1"/>
          <p:nvPr/>
        </p:nvSpPr>
        <p:spPr>
          <a:xfrm>
            <a:off x="4177171" y="2459504"/>
            <a:ext cx="8417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第十三课</a:t>
            </a:r>
          </a:p>
          <a:p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熟悉软件操作界面</a:t>
            </a:r>
            <a:endParaRPr lang="en-US" altLang="zh-CN" sz="6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29</Words>
  <Application>Microsoft Office PowerPoint</Application>
  <PresentationFormat>宽屏</PresentationFormat>
  <Paragraphs>10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29</cp:revision>
  <dcterms:created xsi:type="dcterms:W3CDTF">2024-01-23T04:02:51Z</dcterms:created>
  <dcterms:modified xsi:type="dcterms:W3CDTF">2024-02-07T09:20:21Z</dcterms:modified>
</cp:coreProperties>
</file>