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4" r:id="rId2"/>
    <p:sldId id="375" r:id="rId3"/>
    <p:sldId id="37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97" y="2130818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4697778" y="2367171"/>
            <a:ext cx="74942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第十四课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设计环境设置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53FE8C-9974-AE21-ECE8-8767AD47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1" y="690806"/>
            <a:ext cx="4108001" cy="24297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09A6BC-0DE2-3166-3BCE-00683B948287}"/>
              </a:ext>
            </a:extLst>
          </p:cNvPr>
          <p:cNvSpPr txBox="1"/>
          <p:nvPr/>
        </p:nvSpPr>
        <p:spPr>
          <a:xfrm>
            <a:off x="5182929" y="15317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通用设置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1EB3C8-A71E-2661-AB91-37F15D83A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1" y="3589970"/>
            <a:ext cx="4108001" cy="24230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DAC1B0-3BF1-D727-401F-755F08D59426}"/>
              </a:ext>
            </a:extLst>
          </p:cNvPr>
          <p:cNvSpPr txBox="1"/>
          <p:nvPr/>
        </p:nvSpPr>
        <p:spPr>
          <a:xfrm>
            <a:off x="9141896" y="46024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设计规则设置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A62FE6-DFBF-76BB-5B21-58C360808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72" y="3589970"/>
            <a:ext cx="4089044" cy="242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9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33</Words>
  <Application>Microsoft Office PowerPoint</Application>
  <PresentationFormat>宽屏</PresentationFormat>
  <Paragraphs>12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31</cp:revision>
  <dcterms:created xsi:type="dcterms:W3CDTF">2024-01-23T04:02:51Z</dcterms:created>
  <dcterms:modified xsi:type="dcterms:W3CDTF">2024-02-08T04:23:03Z</dcterms:modified>
</cp:coreProperties>
</file>