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4" r:id="rId2"/>
    <p:sldId id="375" r:id="rId3"/>
    <p:sldId id="376" r:id="rId4"/>
    <p:sldId id="377" r:id="rId5"/>
    <p:sldId id="3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9" y="2130817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4183846" y="2028615"/>
            <a:ext cx="7494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第十五课</a:t>
            </a:r>
            <a:endParaRPr lang="en-US" altLang="zh-CN" sz="8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元件符号绘制</a:t>
            </a:r>
            <a:endParaRPr lang="en-US" altLang="zh-CN" sz="8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843A4A-70CE-F8AB-142A-8E724C739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47" y="-96229"/>
            <a:ext cx="6513674" cy="7050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A94993-221E-25A7-9CE0-6AE208CC11C9}"/>
              </a:ext>
            </a:extLst>
          </p:cNvPr>
          <p:cNvSpPr/>
          <p:nvPr/>
        </p:nvSpPr>
        <p:spPr>
          <a:xfrm>
            <a:off x="2076347" y="1851285"/>
            <a:ext cx="1678690" cy="3020518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9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52E-1ACA-B715-E94A-287BE193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C56914-E6AD-D6C1-57C4-A1200B0BC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r="75608" b="30705"/>
          <a:stretch/>
        </p:blipFill>
        <p:spPr>
          <a:xfrm>
            <a:off x="4721954" y="933352"/>
            <a:ext cx="2748092" cy="49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6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E72543-12B1-7B39-AE1A-E96FC4A0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38" y="2339262"/>
            <a:ext cx="9198781" cy="21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28</Words>
  <Application>Microsoft Office PowerPoint</Application>
  <PresentationFormat>宽屏</PresentationFormat>
  <Paragraphs>10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36</cp:revision>
  <dcterms:created xsi:type="dcterms:W3CDTF">2024-01-23T04:02:51Z</dcterms:created>
  <dcterms:modified xsi:type="dcterms:W3CDTF">2024-02-09T17:19:41Z</dcterms:modified>
</cp:coreProperties>
</file>