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74" r:id="rId2"/>
    <p:sldId id="375" r:id="rId3"/>
    <p:sldId id="378" r:id="rId4"/>
    <p:sldId id="37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99" y="2130817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4183846" y="2028615"/>
            <a:ext cx="7494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第十六课</a:t>
            </a:r>
            <a:endParaRPr lang="en-US" altLang="zh-CN" sz="8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8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元件封装绘制</a:t>
            </a:r>
            <a:endParaRPr lang="en-US" altLang="zh-CN" sz="88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E72543-12B1-7B39-AE1A-E96FC4A04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9" y="2339262"/>
            <a:ext cx="9198781" cy="21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20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28</Words>
  <Application>Microsoft Office PowerPoint</Application>
  <PresentationFormat>宽屏</PresentationFormat>
  <Paragraphs>10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37</cp:revision>
  <dcterms:created xsi:type="dcterms:W3CDTF">2024-01-23T04:02:51Z</dcterms:created>
  <dcterms:modified xsi:type="dcterms:W3CDTF">2024-02-17T13:41:22Z</dcterms:modified>
</cp:coreProperties>
</file>