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4" r:id="rId2"/>
    <p:sldId id="37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4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EC70A-F502-4BDD-A00A-8A9C0175DC89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3FA8A-98B0-4AA8-9E57-9232433126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56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545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E8C5DF-0E91-4829-8EB2-D640E95B0EE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8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DC166-603D-2042-6ED8-8D69364C2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522205-4B23-B893-1553-0634EB77C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7177D-3519-CB79-F9AF-1F45F78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6A825C-6FB2-D1E5-9A03-B589A275E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1A728-B656-942D-5F86-7460F9E0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0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56762-2B42-6177-93A2-3CFA40B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CC6F9F-B82E-07AC-F1B3-52331913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9E1A-7F34-A60A-A3FB-FE885A3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A7A23-B01C-CE68-7D2E-48E7DE58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CD3BB-737D-63B2-291D-FF47A870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605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BBD10-83C3-3F7B-720F-D1C594C44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226136-AE72-5300-5F42-E0F58F29F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3ACF6E-5607-E6C2-5A2B-C6D555BB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3EB40-A746-36C0-8684-CBD421B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3F398-AF2A-35B6-4A5D-9549CF8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3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CFB004-0BE2-6594-A684-1D414144F1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5A2DA-1F7F-032D-860F-9434CD42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B46C-15FD-477F-AEAC-2240925A5F40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7E8D6-1867-44DE-9D94-87167BA4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4DE6E-0DF7-8A53-34F4-4203A502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A56C0-451C-4745-96B8-116ACE4EE4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0E35E9-AB26-4483-5917-44E2A8300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20732-056B-250B-9839-8EF4696944DC}"/>
              </a:ext>
            </a:extLst>
          </p:cNvPr>
          <p:cNvSpPr/>
          <p:nvPr userDrawn="1"/>
        </p:nvSpPr>
        <p:spPr>
          <a:xfrm>
            <a:off x="7888310" y="69562"/>
            <a:ext cx="4303690" cy="645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36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</a:t>
            </a:r>
          </a:p>
        </p:txBody>
      </p:sp>
    </p:spTree>
    <p:extLst>
      <p:ext uri="{BB962C8B-B14F-4D97-AF65-F5344CB8AC3E}">
        <p14:creationId xmlns:p14="http://schemas.microsoft.com/office/powerpoint/2010/main" val="320653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2690E-858D-02DF-3DC4-522529BF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44D7B5-8DFC-28E3-FAC1-9718E20E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0BD22-2E21-6596-0430-5FB47CDF4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CB24B5-0383-AA6B-03BC-092AA92D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BACA4-E5EA-9CE0-FF89-54E8D36B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976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E0921-9590-CD65-E9EF-AA94166E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E6134-D737-0D87-9DBF-1341768E3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3BC85-EDDC-6DD6-B4AD-CFC5DEB9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C85573-1EAC-E1F0-3536-02045C8ED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769E40-4DF6-E5F0-25BC-898492A29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33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0FC0A-F9C1-8A11-B71D-B69F8E50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7395B-9E2B-5E81-6D47-E8BE6B7E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03DE4D-3592-1818-7FF3-6208CF61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1531C8-4E0B-F242-14BE-0B3F0308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1C1E-2992-79CA-8B85-831E4742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E8C670-3ACD-D4D3-8518-82D49C7A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825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66946-970E-5DA8-06B6-F88778D49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96CF1E-5A91-A80B-A991-EFA7A613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1872E7-347F-CE68-9BC9-A420A1ABB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FC3539-2D75-25F5-E524-2AAE83730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C6E54B-DA4D-2D1A-0D2C-2C7982F2E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00FDB0-5479-2214-5091-1D4772324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BCEA2B-1F86-8C7C-2298-C9BBF82FF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B7DCE9-15E3-0176-9F68-E1D3BA9B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68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E9933-58A4-CE56-FA39-1C26C08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ACCADE-AEE4-3BB4-BDB2-B936DA10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2553BC-7CC3-6AF9-6D3B-41E1D4DB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A8D18E-CFE0-DEB6-F08B-400B294D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32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C45BDA-D2FA-94B7-7E72-09EDF881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A595E3-D61C-36F2-195F-72671B0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79C69-4805-B8D0-EB65-9652500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25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93348-0BAF-1BF5-587B-8D856D8E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8D79-DB93-B501-CAE6-A532F528C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680212-7CB4-FFC5-3DC6-75BCF4FA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8349F-2573-99F2-0FB2-CB7C4408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711A84-2243-6317-143A-17270ECD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85FDD4-5488-3074-D1EA-A4AA684C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925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14234-24BE-4D54-3DF4-8A4AB2E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82E7E0-0050-18CC-DFF2-BF555236B4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5EC5DD-35F5-E116-98F4-9962481CA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B26E6F-12BA-B1BA-771A-741421D9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DE1E47-CC1C-D749-0C7A-E35CA7E9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0A29D-90FC-85F9-4E91-B70673B7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1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CCD1B6-3773-DA7A-13E3-F889B89C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3D2FC-EBF6-6D33-401B-BEB02F777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8E5235-638C-EB95-AD7E-F130CC33E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E896-456C-48B5-B916-825A97815996}" type="datetimeFigureOut">
              <a:rPr lang="zh-CN" altLang="en-US" smtClean="0"/>
              <a:t>2024/2/12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04E0B-BC55-BA37-BA3D-720EAC256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8F38-6F7A-2BD1-1022-580059EC2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A5240-0750-440F-9C52-90FDD242C5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55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4" y="1103503"/>
            <a:ext cx="3584028" cy="35840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1DE3F0-3885-F2CE-9F89-C3575F4C4492}"/>
              </a:ext>
            </a:extLst>
          </p:cNvPr>
          <p:cNvSpPr txBox="1"/>
          <p:nvPr/>
        </p:nvSpPr>
        <p:spPr>
          <a:xfrm>
            <a:off x="4806794" y="1273172"/>
            <a:ext cx="728286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国一学长带你学</a:t>
            </a:r>
            <a:endParaRPr lang="en-US" altLang="zh-CN" sz="66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立创</a:t>
            </a:r>
            <a:r>
              <a:rPr lang="en-US" altLang="zh-CN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EDA</a:t>
            </a:r>
            <a:r>
              <a:rPr lang="zh-CN" altLang="en-US" sz="80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专业版</a:t>
            </a:r>
            <a:endParaRPr lang="en-US" altLang="zh-CN" sz="80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0DCD48-9897-E09A-860B-DB2AFD8DEE66}"/>
              </a:ext>
            </a:extLst>
          </p:cNvPr>
          <p:cNvSpPr txBox="1"/>
          <p:nvPr/>
        </p:nvSpPr>
        <p:spPr>
          <a:xfrm>
            <a:off x="4806794" y="3806734"/>
            <a:ext cx="5947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Expert</a:t>
            </a:r>
            <a:r>
              <a:rPr lang="zh-CN" altLang="en-US" sz="40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电子实验室出品</a:t>
            </a:r>
            <a:endParaRPr lang="en-US" altLang="zh-CN" sz="4000" b="1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三极芯片体 超粗" panose="00000705000000000000" pitchFamily="2" charset="-122"/>
              <a:ea typeface="三极芯片体 超粗" panose="00000705000000000000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CF49E5E-76FC-E331-062D-49A180FE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197" y="4794150"/>
            <a:ext cx="1440431" cy="14404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DB7FA1B-3019-ADC3-5FE2-1C6483DB441D}"/>
              </a:ext>
            </a:extLst>
          </p:cNvPr>
          <p:cNvSpPr txBox="1"/>
          <p:nvPr/>
        </p:nvSpPr>
        <p:spPr>
          <a:xfrm>
            <a:off x="527886" y="4970368"/>
            <a:ext cx="2122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电赛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CA2BF2-E138-4DA4-305F-8D99BB384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24" y="4794151"/>
            <a:ext cx="1440431" cy="144043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B3A2C3-62E9-33C1-9DFC-01A6356092B8}"/>
              </a:ext>
            </a:extLst>
          </p:cNvPr>
          <p:cNvSpPr txBox="1"/>
          <p:nvPr/>
        </p:nvSpPr>
        <p:spPr>
          <a:xfrm>
            <a:off x="3897153" y="4970369"/>
            <a:ext cx="2657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蓝桥杯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223A59-6D5F-AAA6-C94D-C6327BDA00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335" y="4766757"/>
            <a:ext cx="1440431" cy="14404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F35139B-9246-B1AD-FDB7-9DE72C3AF6AF}"/>
              </a:ext>
            </a:extLst>
          </p:cNvPr>
          <p:cNvSpPr txBox="1"/>
          <p:nvPr/>
        </p:nvSpPr>
        <p:spPr>
          <a:xfrm>
            <a:off x="7975370" y="4970369"/>
            <a:ext cx="249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>
                <a:solidFill>
                  <a:schemeClr val="accent1">
                    <a:lumMod val="75000"/>
                  </a:schemeClr>
                </a:solidFill>
                <a:latin typeface="三极芯片体 超粗" panose="00000705000000000000" pitchFamily="2" charset="-122"/>
                <a:ea typeface="三极芯片体 超粗" panose="00000705000000000000" pitchFamily="2" charset="-122"/>
              </a:rPr>
              <a:t>嵌入式</a:t>
            </a:r>
          </a:p>
        </p:txBody>
      </p:sp>
    </p:spTree>
    <p:extLst>
      <p:ext uri="{BB962C8B-B14F-4D97-AF65-F5344CB8AC3E}">
        <p14:creationId xmlns:p14="http://schemas.microsoft.com/office/powerpoint/2010/main" val="2810387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30E811-2067-D578-7A25-ED35BCC38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5" y="2077422"/>
            <a:ext cx="2596364" cy="259636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B9A69F7-FB84-C33B-D2AF-A298B0A3BFB5}"/>
              </a:ext>
            </a:extLst>
          </p:cNvPr>
          <p:cNvSpPr txBox="1"/>
          <p:nvPr/>
        </p:nvSpPr>
        <p:spPr>
          <a:xfrm>
            <a:off x="3222723" y="2498441"/>
            <a:ext cx="8664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第十八课</a:t>
            </a:r>
            <a:endParaRPr lang="en-US" altLang="zh-CN" sz="54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54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51</a:t>
            </a:r>
            <a:r>
              <a:rPr lang="zh-CN" altLang="en-US" sz="5400" b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单片机核心板原理图设计</a:t>
            </a:r>
            <a:endParaRPr lang="en-US" altLang="zh-CN" sz="5400" b="1">
              <a:ln w="12700">
                <a:solidFill>
                  <a:schemeClr val="accent1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619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31</Words>
  <Application>Microsoft Office PowerPoint</Application>
  <PresentationFormat>宽屏</PresentationFormat>
  <Paragraphs>10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三极芯片体 超粗</vt:lpstr>
      <vt:lpstr>幼圆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yc x</dc:creator>
  <cp:lastModifiedBy>yc x</cp:lastModifiedBy>
  <cp:revision>40</cp:revision>
  <dcterms:created xsi:type="dcterms:W3CDTF">2024-01-23T04:02:51Z</dcterms:created>
  <dcterms:modified xsi:type="dcterms:W3CDTF">2024-02-12T18:13:24Z</dcterms:modified>
</cp:coreProperties>
</file>