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4" r:id="rId2"/>
    <p:sldId id="375" r:id="rId3"/>
    <p:sldId id="3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0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422957" y="1997839"/>
            <a:ext cx="8991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第二十二课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核心板丝印</a:t>
            </a:r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&amp;DRC&amp;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生产文件导出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36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41</cp:revision>
  <dcterms:created xsi:type="dcterms:W3CDTF">2024-01-23T04:02:51Z</dcterms:created>
  <dcterms:modified xsi:type="dcterms:W3CDTF">2024-02-14T12:09:42Z</dcterms:modified>
</cp:coreProperties>
</file>