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4" r:id="rId2"/>
    <p:sldId id="375" r:id="rId3"/>
    <p:sldId id="37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76" y="2077422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4103751" y="2367171"/>
            <a:ext cx="86644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第二十六课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USB</a:t>
            </a:r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拓展坞</a:t>
            </a:r>
            <a:r>
              <a:rPr lang="en-US" altLang="zh-CN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PCB</a:t>
            </a:r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布局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44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30</Words>
  <Application>Microsoft Office PowerPoint</Application>
  <PresentationFormat>宽屏</PresentationFormat>
  <Paragraphs>10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40</cp:revision>
  <dcterms:created xsi:type="dcterms:W3CDTF">2024-01-23T04:02:51Z</dcterms:created>
  <dcterms:modified xsi:type="dcterms:W3CDTF">2024-02-16T03:44:27Z</dcterms:modified>
</cp:coreProperties>
</file>