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4" r:id="rId2"/>
    <p:sldId id="375" r:id="rId3"/>
    <p:sldId id="3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8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790052" y="2367171"/>
            <a:ext cx="8664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第二十七课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USB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拓展坞</a:t>
            </a:r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布线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30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40</cp:revision>
  <dcterms:created xsi:type="dcterms:W3CDTF">2024-01-23T04:02:51Z</dcterms:created>
  <dcterms:modified xsi:type="dcterms:W3CDTF">2024-02-16T03:44:42Z</dcterms:modified>
</cp:coreProperties>
</file>