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4" r:id="rId2"/>
    <p:sldId id="375" r:id="rId3"/>
    <p:sldId id="37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8" y="2077422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3402934" y="2590774"/>
            <a:ext cx="8664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第二十八课</a:t>
            </a:r>
            <a:endParaRPr lang="en-US" altLang="zh-CN" sz="48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4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USB</a:t>
            </a:r>
            <a:r>
              <a:rPr lang="zh-CN" altLang="en-US" sz="4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拓展坞</a:t>
            </a:r>
            <a:r>
              <a:rPr lang="en-US" altLang="zh-CN" sz="4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DRC</a:t>
            </a:r>
            <a:r>
              <a:rPr lang="zh-CN" altLang="en-US" sz="4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和导出生产文件</a:t>
            </a:r>
            <a:endParaRPr lang="en-US" altLang="zh-CN" sz="48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44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33</Words>
  <Application>Microsoft Office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40</cp:revision>
  <dcterms:created xsi:type="dcterms:W3CDTF">2024-01-23T04:02:51Z</dcterms:created>
  <dcterms:modified xsi:type="dcterms:W3CDTF">2024-02-16T03:44:51Z</dcterms:modified>
</cp:coreProperties>
</file>