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5E0F-2C79-824A-8A98-49943BAC75E9}" type="datetimeFigureOut">
              <a:rPr lang="en-JP" smtClean="0"/>
              <a:pPr/>
              <a:t>2021/07/03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4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3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8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5E0F-2C79-824A-8A98-49943BAC75E9}" type="datetimeFigureOut">
              <a:rPr lang="en-JP" smtClean="0"/>
              <a:t>2021/07/03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C268A41-CD3F-E248-BCF1-48894BBF8C2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438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5E0F-2C79-824A-8A98-49943BAC75E9}" type="datetimeFigureOut">
              <a:rPr lang="en-JP" smtClean="0"/>
              <a:t>2021/07/03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C268A41-CD3F-E248-BCF1-48894BBF8C2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562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5E0F-2C79-824A-8A98-49943BAC75E9}" type="datetimeFigureOut">
              <a:rPr lang="en-JP" smtClean="0"/>
              <a:t>2021/07/03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C268A41-CD3F-E248-BCF1-48894BBF8C2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41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5E0F-2C79-824A-8A98-49943BAC75E9}" type="datetimeFigureOut">
              <a:rPr lang="en-JP" smtClean="0"/>
              <a:t>2021/07/03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C268A41-CD3F-E248-BCF1-48894BBF8C2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40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5E0F-2C79-824A-8A98-49943BAC75E9}" type="datetimeFigureOut">
              <a:rPr lang="en-JP" smtClean="0"/>
              <a:t>2021/07/03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C268A41-CD3F-E248-BCF1-48894BBF8C2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190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5E0F-2C79-824A-8A98-49943BAC75E9}" type="datetimeFigureOut">
              <a:rPr lang="en-JP" smtClean="0"/>
              <a:t>2021/07/03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C268A41-CD3F-E248-BCF1-48894BBF8C2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0325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5E0F-2C79-824A-8A98-49943BAC75E9}" type="datetimeFigureOut">
              <a:rPr lang="en-JP" smtClean="0"/>
              <a:t>2021/07/03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C268A41-CD3F-E248-BCF1-48894BBF8C2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5701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5E0F-2C79-824A-8A98-49943BAC75E9}" type="datetimeFigureOut">
              <a:rPr lang="en-JP" smtClean="0"/>
              <a:t>2021/07/03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C268A41-CD3F-E248-BCF1-48894BBF8C2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631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JP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2A5D29-4DF4-B44D-A3E4-3ABA78916A04}"/>
              </a:ext>
            </a:extLst>
          </p:cNvPr>
          <p:cNvSpPr/>
          <p:nvPr userDrawn="1"/>
        </p:nvSpPr>
        <p:spPr>
          <a:xfrm>
            <a:off x="8606118" y="6307362"/>
            <a:ext cx="469864" cy="44082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54000" rIns="0" bIns="54000" rtlCol="0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68A41-CD3F-E248-BCF1-48894BBF8C28}" type="slidenum">
              <a:rPr lang="en-JP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JP" sz="18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4" r:id="rId2"/>
    <p:sldLayoutId id="2147483660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EC09-6DD7-9441-B30B-150C4762E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CAFE0-98B8-5D4A-88F9-DC2554388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8E901A0F-F6DD-F948-949F-E533FF986754}" type="datetime2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Saturday, July 3, 2021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Shinji Iida</a:t>
            </a:r>
            <a:endParaRPr lang="en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2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2109-084C-1746-ACFA-82364862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We Learn</a:t>
            </a:r>
          </a:p>
        </p:txBody>
      </p:sp>
    </p:spTree>
    <p:extLst>
      <p:ext uri="{BB962C8B-B14F-4D97-AF65-F5344CB8AC3E}">
        <p14:creationId xmlns:p14="http://schemas.microsoft.com/office/powerpoint/2010/main" val="344270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E8CC-CCAB-0A48-B347-82E6AD73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72D-FBA1-C340-9C05-B4D0F89E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946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7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 Theme</vt:lpstr>
      <vt:lpstr>PowerPoint Presentation</vt:lpstr>
      <vt:lpstr>What We Learn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Iida Shinji</dc:creator>
  <cp:lastModifiedBy>Iida Shinji</cp:lastModifiedBy>
  <cp:revision>36</cp:revision>
  <dcterms:created xsi:type="dcterms:W3CDTF">2021-07-03T10:58:06Z</dcterms:created>
  <dcterms:modified xsi:type="dcterms:W3CDTF">2021-07-03T12:29:38Z</dcterms:modified>
</cp:coreProperties>
</file>