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0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4"/>
    <p:restoredTop sz="94831"/>
  </p:normalViewPr>
  <p:slideViewPr>
    <p:cSldViewPr snapToGrid="0" snapToObjects="1">
      <p:cViewPr varScale="1">
        <p:scale>
          <a:sx n="148" d="100"/>
          <a:sy n="148" d="100"/>
        </p:scale>
        <p:origin x="1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88CE4-F7B9-FC48-9A90-45090E2CEED6}" type="datetimeFigureOut">
              <a:rPr lang="en-JP" smtClean="0"/>
              <a:t>2021/08/05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15188-AFCD-1C46-84BB-2A08E476B54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03756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27C709-4025-7A44-8D5B-07492B5D74EC}" type="datetime4">
              <a:rPr lang="en-US" smtClean="0"/>
              <a:t>August 5, 2021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1509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60072D-07DD-1C44-96F8-0EFB6291B52B}" type="datetime4">
              <a:rPr lang="en-US" smtClean="0"/>
              <a:t>August 5, 2021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355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C6762D-2B38-FF4A-A696-73632D5C3CA9}" type="datetime4">
              <a:rPr lang="en-US" smtClean="0"/>
              <a:t>August 5, 2021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11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C3C6DE-18B9-EA45-93E7-10A5F2AA9CA3}" type="datetime4">
              <a:rPr lang="en-US" smtClean="0"/>
              <a:t>August 5, 2021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1390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47"/>
            <a:ext cx="121920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7523F-1BD0-B742-B5DD-4249A2E6EE5B}" type="datetime4">
              <a:rPr lang="en-US" smtClean="0"/>
              <a:t>August 5, 2021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0144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C60699-8F14-7940-8205-BD47C3B7A7E9}" type="datetime4">
              <a:rPr lang="en-US" smtClean="0"/>
              <a:t>August 5, 2021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539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E820DA-934A-5646-8494-065F7D25B884}" type="datetime4">
              <a:rPr lang="en-US" smtClean="0"/>
              <a:t>August 5, 2021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9678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A43163-F3F6-8743-AFA5-6B5DFFA65DCC}" type="datetime4">
              <a:rPr lang="en-US" smtClean="0"/>
              <a:t>August 5, 2021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4947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537022-E0C2-144C-B126-C864C7673363}" type="datetime4">
              <a:rPr lang="en-US" smtClean="0"/>
              <a:t>August 5, 2021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6160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5DEEFAE-7800-DF43-AEF8-DA67D789403A}"/>
              </a:ext>
            </a:extLst>
          </p:cNvPr>
          <p:cNvSpPr/>
          <p:nvPr userDrawn="1"/>
        </p:nvSpPr>
        <p:spPr>
          <a:xfrm>
            <a:off x="10889181" y="6348314"/>
            <a:ext cx="1205714" cy="365125"/>
          </a:xfrm>
          <a:custGeom>
            <a:avLst/>
            <a:gdLst>
              <a:gd name="connsiteX0" fmla="*/ 0 w 1205714"/>
              <a:gd name="connsiteY0" fmla="*/ 60855 h 365125"/>
              <a:gd name="connsiteX1" fmla="*/ 60855 w 1205714"/>
              <a:gd name="connsiteY1" fmla="*/ 0 h 365125"/>
              <a:gd name="connsiteX2" fmla="*/ 624537 w 1205714"/>
              <a:gd name="connsiteY2" fmla="*/ 0 h 365125"/>
              <a:gd name="connsiteX3" fmla="*/ 1144859 w 1205714"/>
              <a:gd name="connsiteY3" fmla="*/ 0 h 365125"/>
              <a:gd name="connsiteX4" fmla="*/ 1205714 w 1205714"/>
              <a:gd name="connsiteY4" fmla="*/ 60855 h 365125"/>
              <a:gd name="connsiteX5" fmla="*/ 1205714 w 1205714"/>
              <a:gd name="connsiteY5" fmla="*/ 304270 h 365125"/>
              <a:gd name="connsiteX6" fmla="*/ 1144859 w 1205714"/>
              <a:gd name="connsiteY6" fmla="*/ 365125 h 365125"/>
              <a:gd name="connsiteX7" fmla="*/ 602857 w 1205714"/>
              <a:gd name="connsiteY7" fmla="*/ 365125 h 365125"/>
              <a:gd name="connsiteX8" fmla="*/ 60855 w 1205714"/>
              <a:gd name="connsiteY8" fmla="*/ 365125 h 365125"/>
              <a:gd name="connsiteX9" fmla="*/ 0 w 1205714"/>
              <a:gd name="connsiteY9" fmla="*/ 304270 h 365125"/>
              <a:gd name="connsiteX10" fmla="*/ 0 w 1205714"/>
              <a:gd name="connsiteY10" fmla="*/ 6085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5714" h="365125" extrusionOk="0">
                <a:moveTo>
                  <a:pt x="0" y="60855"/>
                </a:moveTo>
                <a:cubicBezTo>
                  <a:pt x="-5340" y="23952"/>
                  <a:pt x="24322" y="1097"/>
                  <a:pt x="60855" y="0"/>
                </a:cubicBezTo>
                <a:cubicBezTo>
                  <a:pt x="193961" y="-15968"/>
                  <a:pt x="497115" y="51934"/>
                  <a:pt x="624537" y="0"/>
                </a:cubicBezTo>
                <a:cubicBezTo>
                  <a:pt x="751959" y="-51934"/>
                  <a:pt x="1034514" y="61102"/>
                  <a:pt x="1144859" y="0"/>
                </a:cubicBezTo>
                <a:cubicBezTo>
                  <a:pt x="1176806" y="-909"/>
                  <a:pt x="1212407" y="30444"/>
                  <a:pt x="1205714" y="60855"/>
                </a:cubicBezTo>
                <a:cubicBezTo>
                  <a:pt x="1208827" y="179097"/>
                  <a:pt x="1199559" y="218484"/>
                  <a:pt x="1205714" y="304270"/>
                </a:cubicBezTo>
                <a:cubicBezTo>
                  <a:pt x="1210157" y="330649"/>
                  <a:pt x="1171120" y="371582"/>
                  <a:pt x="1144859" y="365125"/>
                </a:cubicBezTo>
                <a:cubicBezTo>
                  <a:pt x="986916" y="388514"/>
                  <a:pt x="807546" y="307182"/>
                  <a:pt x="602857" y="365125"/>
                </a:cubicBezTo>
                <a:cubicBezTo>
                  <a:pt x="398168" y="423068"/>
                  <a:pt x="290329" y="316801"/>
                  <a:pt x="60855" y="365125"/>
                </a:cubicBezTo>
                <a:cubicBezTo>
                  <a:pt x="24324" y="364958"/>
                  <a:pt x="2214" y="331809"/>
                  <a:pt x="0" y="304270"/>
                </a:cubicBezTo>
                <a:cubicBezTo>
                  <a:pt x="-23336" y="197753"/>
                  <a:pt x="26831" y="165312"/>
                  <a:pt x="0" y="60855"/>
                </a:cubicBezTo>
                <a:close/>
              </a:path>
            </a:pathLst>
          </a:custGeom>
          <a:noFill/>
          <a:ln w="38100">
            <a:solidFill>
              <a:schemeClr val="bg2">
                <a:lumMod val="9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C268A41-CD3F-E248-BCF1-48894BBF8C28}" type="slidenum">
              <a:rPr lang="en-JP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pPr/>
              <a:t>‹#›</a:t>
            </a:fld>
            <a:r>
              <a:rPr lang="en-JP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of X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14509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6" r:id="rId3"/>
    <p:sldLayoutId id="2147483673" r:id="rId4"/>
    <p:sldLayoutId id="2147483674" r:id="rId5"/>
    <p:sldLayoutId id="2147483675" r:id="rId6"/>
    <p:sldLayoutId id="2147483677" r:id="rId7"/>
    <p:sldLayoutId id="2147483678" r:id="rId8"/>
    <p:sldLayoutId id="214748367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defRPr sz="2000"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14091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Helvetica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Iida Shinji</dc:creator>
  <cp:lastModifiedBy>Iida Shinji</cp:lastModifiedBy>
  <cp:revision>789</cp:revision>
  <dcterms:created xsi:type="dcterms:W3CDTF">2021-07-03T10:58:06Z</dcterms:created>
  <dcterms:modified xsi:type="dcterms:W3CDTF">2021-08-05T04:25:06Z</dcterms:modified>
</cp:coreProperties>
</file>