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4" r:id="rId14"/>
    <p:sldId id="265" r:id="rId15"/>
    <p:sldId id="263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20f5912b477b72e" providerId="LiveId" clId="{B086A612-6BED-4B3B-A885-C9EEC2207AED}"/>
    <pc:docChg chg="undo custSel addSld delSld modSld sldOrd">
      <pc:chgData name="" userId="d20f5912b477b72e" providerId="LiveId" clId="{B086A612-6BED-4B3B-A885-C9EEC2207AED}" dt="2020-11-16T19:31:04.281" v="4167" actId="20577"/>
      <pc:docMkLst>
        <pc:docMk/>
      </pc:docMkLst>
      <pc:sldChg chg="modSp">
        <pc:chgData name="" userId="d20f5912b477b72e" providerId="LiveId" clId="{B086A612-6BED-4B3B-A885-C9EEC2207AED}" dt="2020-11-16T07:39:43.277" v="67" actId="242"/>
        <pc:sldMkLst>
          <pc:docMk/>
          <pc:sldMk cId="769246033" sldId="256"/>
        </pc:sldMkLst>
        <pc:spChg chg="mod">
          <ac:chgData name="" userId="d20f5912b477b72e" providerId="LiveId" clId="{B086A612-6BED-4B3B-A885-C9EEC2207AED}" dt="2020-11-16T07:39:24.803" v="43" actId="20577"/>
          <ac:spMkLst>
            <pc:docMk/>
            <pc:sldMk cId="769246033" sldId="256"/>
            <ac:spMk id="2" creationId="{2FB7FB1F-5433-4E8C-AC89-B9EFEF007E35}"/>
          </ac:spMkLst>
        </pc:spChg>
        <pc:spChg chg="mod">
          <ac:chgData name="" userId="d20f5912b477b72e" providerId="LiveId" clId="{B086A612-6BED-4B3B-A885-C9EEC2207AED}" dt="2020-11-16T07:39:43.277" v="67" actId="242"/>
          <ac:spMkLst>
            <pc:docMk/>
            <pc:sldMk cId="769246033" sldId="256"/>
            <ac:spMk id="3" creationId="{748BE406-A12D-49E3-8C3B-397ADBDCA499}"/>
          </ac:spMkLst>
        </pc:spChg>
      </pc:sldChg>
      <pc:sldChg chg="modSp add">
        <pc:chgData name="" userId="d20f5912b477b72e" providerId="LiveId" clId="{B086A612-6BED-4B3B-A885-C9EEC2207AED}" dt="2020-11-16T18:55:51.132" v="2175" actId="404"/>
        <pc:sldMkLst>
          <pc:docMk/>
          <pc:sldMk cId="546940777" sldId="257"/>
        </pc:sldMkLst>
        <pc:spChg chg="mod">
          <ac:chgData name="" userId="d20f5912b477b72e" providerId="LiveId" clId="{B086A612-6BED-4B3B-A885-C9EEC2207AED}" dt="2020-11-16T07:42:35.185" v="85" actId="20577"/>
          <ac:spMkLst>
            <pc:docMk/>
            <pc:sldMk cId="546940777" sldId="257"/>
            <ac:spMk id="2" creationId="{EEA1CA0C-7E2A-4E14-A46E-544CDAAA21C5}"/>
          </ac:spMkLst>
        </pc:spChg>
        <pc:spChg chg="mod">
          <ac:chgData name="" userId="d20f5912b477b72e" providerId="LiveId" clId="{B086A612-6BED-4B3B-A885-C9EEC2207AED}" dt="2020-11-16T18:55:51.132" v="2175" actId="404"/>
          <ac:spMkLst>
            <pc:docMk/>
            <pc:sldMk cId="546940777" sldId="257"/>
            <ac:spMk id="3" creationId="{9AC7DA8F-448D-48DA-A29D-092188C0438B}"/>
          </ac:spMkLst>
        </pc:spChg>
      </pc:sldChg>
      <pc:sldChg chg="modSp add">
        <pc:chgData name="" userId="d20f5912b477b72e" providerId="LiveId" clId="{B086A612-6BED-4B3B-A885-C9EEC2207AED}" dt="2020-11-16T18:55:49.262" v="2174" actId="404"/>
        <pc:sldMkLst>
          <pc:docMk/>
          <pc:sldMk cId="1172269648" sldId="258"/>
        </pc:sldMkLst>
        <pc:spChg chg="mod">
          <ac:chgData name="" userId="d20f5912b477b72e" providerId="LiveId" clId="{B086A612-6BED-4B3B-A885-C9EEC2207AED}" dt="2020-11-16T18:02:47.438" v="230" actId="20577"/>
          <ac:spMkLst>
            <pc:docMk/>
            <pc:sldMk cId="1172269648" sldId="258"/>
            <ac:spMk id="2" creationId="{2612014D-AD08-4448-9D51-1791CD851808}"/>
          </ac:spMkLst>
        </pc:spChg>
        <pc:spChg chg="mod">
          <ac:chgData name="" userId="d20f5912b477b72e" providerId="LiveId" clId="{B086A612-6BED-4B3B-A885-C9EEC2207AED}" dt="2020-11-16T18:55:49.262" v="2174" actId="404"/>
          <ac:spMkLst>
            <pc:docMk/>
            <pc:sldMk cId="1172269648" sldId="258"/>
            <ac:spMk id="3" creationId="{AF822562-52F8-426C-AFA9-9695FDA3ACF7}"/>
          </ac:spMkLst>
        </pc:spChg>
      </pc:sldChg>
      <pc:sldChg chg="modSp add">
        <pc:chgData name="" userId="d20f5912b477b72e" providerId="LiveId" clId="{B086A612-6BED-4B3B-A885-C9EEC2207AED}" dt="2020-11-16T18:55:45.635" v="2173" actId="404"/>
        <pc:sldMkLst>
          <pc:docMk/>
          <pc:sldMk cId="3328815416" sldId="259"/>
        </pc:sldMkLst>
        <pc:spChg chg="mod">
          <ac:chgData name="" userId="d20f5912b477b72e" providerId="LiveId" clId="{B086A612-6BED-4B3B-A885-C9EEC2207AED}" dt="2020-11-16T18:44:55.457" v="1441" actId="20577"/>
          <ac:spMkLst>
            <pc:docMk/>
            <pc:sldMk cId="3328815416" sldId="259"/>
            <ac:spMk id="2" creationId="{4E4E499C-07FE-4A62-8AD6-19FAB17CE9F9}"/>
          </ac:spMkLst>
        </pc:spChg>
        <pc:spChg chg="mod">
          <ac:chgData name="" userId="d20f5912b477b72e" providerId="LiveId" clId="{B086A612-6BED-4B3B-A885-C9EEC2207AED}" dt="2020-11-16T18:55:45.635" v="2173" actId="404"/>
          <ac:spMkLst>
            <pc:docMk/>
            <pc:sldMk cId="3328815416" sldId="259"/>
            <ac:spMk id="3" creationId="{074A1003-255A-4A5D-BCC9-41722E64347A}"/>
          </ac:spMkLst>
        </pc:spChg>
      </pc:sldChg>
      <pc:sldChg chg="modSp add">
        <pc:chgData name="" userId="d20f5912b477b72e" providerId="LiveId" clId="{B086A612-6BED-4B3B-A885-C9EEC2207AED}" dt="2020-11-16T19:08:24.459" v="2696" actId="404"/>
        <pc:sldMkLst>
          <pc:docMk/>
          <pc:sldMk cId="4281834473" sldId="260"/>
        </pc:sldMkLst>
        <pc:spChg chg="mod">
          <ac:chgData name="" userId="d20f5912b477b72e" providerId="LiveId" clId="{B086A612-6BED-4B3B-A885-C9EEC2207AED}" dt="2020-11-16T18:15:36.743" v="542" actId="20577"/>
          <ac:spMkLst>
            <pc:docMk/>
            <pc:sldMk cId="4281834473" sldId="260"/>
            <ac:spMk id="2" creationId="{8C3326EE-EA9E-4F1C-98B5-06E9A4022F53}"/>
          </ac:spMkLst>
        </pc:spChg>
        <pc:spChg chg="mod">
          <ac:chgData name="" userId="d20f5912b477b72e" providerId="LiveId" clId="{B086A612-6BED-4B3B-A885-C9EEC2207AED}" dt="2020-11-16T19:08:24.459" v="2696" actId="404"/>
          <ac:spMkLst>
            <pc:docMk/>
            <pc:sldMk cId="4281834473" sldId="260"/>
            <ac:spMk id="3" creationId="{6E97DE2C-7555-43CF-A797-84DC87CBA50B}"/>
          </ac:spMkLst>
        </pc:spChg>
      </pc:sldChg>
      <pc:sldChg chg="modSp add ord">
        <pc:chgData name="" userId="d20f5912b477b72e" providerId="LiveId" clId="{B086A612-6BED-4B3B-A885-C9EEC2207AED}" dt="2020-11-16T19:29:36.975" v="4085" actId="20577"/>
        <pc:sldMkLst>
          <pc:docMk/>
          <pc:sldMk cId="193816730" sldId="261"/>
        </pc:sldMkLst>
        <pc:spChg chg="mod">
          <ac:chgData name="" userId="d20f5912b477b72e" providerId="LiveId" clId="{B086A612-6BED-4B3B-A885-C9EEC2207AED}" dt="2020-11-16T18:35:45.293" v="923" actId="20577"/>
          <ac:spMkLst>
            <pc:docMk/>
            <pc:sldMk cId="193816730" sldId="261"/>
            <ac:spMk id="2" creationId="{F305137D-F2A2-4EE7-98BA-95549E817430}"/>
          </ac:spMkLst>
        </pc:spChg>
        <pc:spChg chg="mod">
          <ac:chgData name="" userId="d20f5912b477b72e" providerId="LiveId" clId="{B086A612-6BED-4B3B-A885-C9EEC2207AED}" dt="2020-11-16T19:29:36.975" v="4085" actId="20577"/>
          <ac:spMkLst>
            <pc:docMk/>
            <pc:sldMk cId="193816730" sldId="261"/>
            <ac:spMk id="3" creationId="{0B7F061C-C028-4226-BDE0-8F894BF1C773}"/>
          </ac:spMkLst>
        </pc:spChg>
      </pc:sldChg>
      <pc:sldChg chg="addSp delSp modSp add ord">
        <pc:chgData name="" userId="d20f5912b477b72e" providerId="LiveId" clId="{B086A612-6BED-4B3B-A885-C9EEC2207AED}" dt="2020-11-16T19:29:00.734" v="4072" actId="20577"/>
        <pc:sldMkLst>
          <pc:docMk/>
          <pc:sldMk cId="261318118" sldId="262"/>
        </pc:sldMkLst>
        <pc:spChg chg="mod">
          <ac:chgData name="" userId="d20f5912b477b72e" providerId="LiveId" clId="{B086A612-6BED-4B3B-A885-C9EEC2207AED}" dt="2020-11-16T18:39:07.032" v="1152" actId="20577"/>
          <ac:spMkLst>
            <pc:docMk/>
            <pc:sldMk cId="261318118" sldId="262"/>
            <ac:spMk id="2" creationId="{ED186A64-CE6A-4633-BA72-22D8EBC5C0C9}"/>
          </ac:spMkLst>
        </pc:spChg>
        <pc:spChg chg="mod">
          <ac:chgData name="" userId="d20f5912b477b72e" providerId="LiveId" clId="{B086A612-6BED-4B3B-A885-C9EEC2207AED}" dt="2020-11-16T19:29:00.734" v="4072" actId="20577"/>
          <ac:spMkLst>
            <pc:docMk/>
            <pc:sldMk cId="261318118" sldId="262"/>
            <ac:spMk id="3" creationId="{1E139827-539F-4CD7-A8DE-255F307F4A63}"/>
          </ac:spMkLst>
        </pc:spChg>
        <pc:spChg chg="add del">
          <ac:chgData name="" userId="d20f5912b477b72e" providerId="LiveId" clId="{B086A612-6BED-4B3B-A885-C9EEC2207AED}" dt="2020-11-16T19:28:51.384" v="4035"/>
          <ac:spMkLst>
            <pc:docMk/>
            <pc:sldMk cId="261318118" sldId="262"/>
            <ac:spMk id="4" creationId="{A77954C0-D6F6-47A3-9167-622756C77216}"/>
          </ac:spMkLst>
        </pc:spChg>
      </pc:sldChg>
      <pc:sldChg chg="modSp add ord">
        <pc:chgData name="" userId="d20f5912b477b72e" providerId="LiveId" clId="{B086A612-6BED-4B3B-A885-C9EEC2207AED}" dt="2020-11-16T18:45:49.599" v="1500"/>
        <pc:sldMkLst>
          <pc:docMk/>
          <pc:sldMk cId="527724090" sldId="263"/>
        </pc:sldMkLst>
        <pc:spChg chg="mod">
          <ac:chgData name="" userId="d20f5912b477b72e" providerId="LiveId" clId="{B086A612-6BED-4B3B-A885-C9EEC2207AED}" dt="2020-11-16T18:39:54.427" v="1183" actId="20577"/>
          <ac:spMkLst>
            <pc:docMk/>
            <pc:sldMk cId="527724090" sldId="263"/>
            <ac:spMk id="2" creationId="{D35A5BEC-20AD-450F-8B1E-7E8FC59C861D}"/>
          </ac:spMkLst>
        </pc:spChg>
        <pc:spChg chg="mod">
          <ac:chgData name="" userId="d20f5912b477b72e" providerId="LiveId" clId="{B086A612-6BED-4B3B-A885-C9EEC2207AED}" dt="2020-11-16T18:40:12.372" v="1239" actId="20577"/>
          <ac:spMkLst>
            <pc:docMk/>
            <pc:sldMk cId="527724090" sldId="263"/>
            <ac:spMk id="3" creationId="{B912C7B5-06FF-4D38-B461-2F5621EE803D}"/>
          </ac:spMkLst>
        </pc:spChg>
      </pc:sldChg>
      <pc:sldChg chg="delSp modSp add del">
        <pc:chgData name="" userId="d20f5912b477b72e" providerId="LiveId" clId="{B086A612-6BED-4B3B-A885-C9EEC2207AED}" dt="2020-11-16T18:41:51.356" v="1325" actId="2696"/>
        <pc:sldMkLst>
          <pc:docMk/>
          <pc:sldMk cId="2289510816" sldId="264"/>
        </pc:sldMkLst>
        <pc:spChg chg="mod">
          <ac:chgData name="" userId="d20f5912b477b72e" providerId="LiveId" clId="{B086A612-6BED-4B3B-A885-C9EEC2207AED}" dt="2020-11-16T18:41:41.913" v="1324" actId="122"/>
          <ac:spMkLst>
            <pc:docMk/>
            <pc:sldMk cId="2289510816" sldId="264"/>
            <ac:spMk id="2" creationId="{85089379-C991-4B60-B62E-1EFAC3D92C85}"/>
          </ac:spMkLst>
        </pc:spChg>
        <pc:spChg chg="del">
          <ac:chgData name="" userId="d20f5912b477b72e" providerId="LiveId" clId="{B086A612-6BED-4B3B-A885-C9EEC2207AED}" dt="2020-11-16T18:41:31.864" v="1311" actId="478"/>
          <ac:spMkLst>
            <pc:docMk/>
            <pc:sldMk cId="2289510816" sldId="264"/>
            <ac:spMk id="3" creationId="{7E829B74-F59B-4D3B-A0AF-4CCD38FB7CFC}"/>
          </ac:spMkLst>
        </pc:spChg>
      </pc:sldChg>
      <pc:sldChg chg="modSp add del">
        <pc:chgData name="" userId="d20f5912b477b72e" providerId="LiveId" clId="{B086A612-6BED-4B3B-A885-C9EEC2207AED}" dt="2020-11-16T18:41:15.196" v="1302" actId="2696"/>
        <pc:sldMkLst>
          <pc:docMk/>
          <pc:sldMk cId="2318279891" sldId="264"/>
        </pc:sldMkLst>
        <pc:spChg chg="mod">
          <ac:chgData name="" userId="d20f5912b477b72e" providerId="LiveId" clId="{B086A612-6BED-4B3B-A885-C9EEC2207AED}" dt="2020-11-16T18:40:38.847" v="1250" actId="20577"/>
          <ac:spMkLst>
            <pc:docMk/>
            <pc:sldMk cId="2318279891" sldId="264"/>
            <ac:spMk id="2" creationId="{DE802FB3-1640-4888-84E1-9B78075564D9}"/>
          </ac:spMkLst>
        </pc:spChg>
        <pc:spChg chg="mod">
          <ac:chgData name="" userId="d20f5912b477b72e" providerId="LiveId" clId="{B086A612-6BED-4B3B-A885-C9EEC2207AED}" dt="2020-11-16T18:40:55.487" v="1301" actId="20577"/>
          <ac:spMkLst>
            <pc:docMk/>
            <pc:sldMk cId="2318279891" sldId="264"/>
            <ac:spMk id="3" creationId="{16CA1FD8-6795-4436-B072-DE5A86B2B7C9}"/>
          </ac:spMkLst>
        </pc:spChg>
      </pc:sldChg>
      <pc:sldChg chg="modSp add">
        <pc:chgData name="" userId="d20f5912b477b72e" providerId="LiveId" clId="{B086A612-6BED-4B3B-A885-C9EEC2207AED}" dt="2020-11-16T18:45:11.717" v="1470"/>
        <pc:sldMkLst>
          <pc:docMk/>
          <pc:sldMk cId="4178915734" sldId="264"/>
        </pc:sldMkLst>
        <pc:spChg chg="mod">
          <ac:chgData name="" userId="d20f5912b477b72e" providerId="LiveId" clId="{B086A612-6BED-4B3B-A885-C9EEC2207AED}" dt="2020-11-16T18:45:10.821" v="1469" actId="20577"/>
          <ac:spMkLst>
            <pc:docMk/>
            <pc:sldMk cId="4178915734" sldId="264"/>
            <ac:spMk id="2" creationId="{1E61E18C-434A-4374-A122-F139126CF702}"/>
          </ac:spMkLst>
        </pc:spChg>
        <pc:spChg chg="mod">
          <ac:chgData name="" userId="d20f5912b477b72e" providerId="LiveId" clId="{B086A612-6BED-4B3B-A885-C9EEC2207AED}" dt="2020-11-16T18:45:11.717" v="1470"/>
          <ac:spMkLst>
            <pc:docMk/>
            <pc:sldMk cId="4178915734" sldId="264"/>
            <ac:spMk id="3" creationId="{698CD34D-D21B-464F-9517-5BB8AD7CC455}"/>
          </ac:spMkLst>
        </pc:spChg>
      </pc:sldChg>
      <pc:sldChg chg="modSp add">
        <pc:chgData name="" userId="d20f5912b477b72e" providerId="LiveId" clId="{B086A612-6BED-4B3B-A885-C9EEC2207AED}" dt="2020-11-16T18:45:20.222" v="1492" actId="20577"/>
        <pc:sldMkLst>
          <pc:docMk/>
          <pc:sldMk cId="553715357" sldId="265"/>
        </pc:sldMkLst>
        <pc:spChg chg="mod">
          <ac:chgData name="" userId="d20f5912b477b72e" providerId="LiveId" clId="{B086A612-6BED-4B3B-A885-C9EEC2207AED}" dt="2020-11-16T18:45:20.222" v="1492" actId="20577"/>
          <ac:spMkLst>
            <pc:docMk/>
            <pc:sldMk cId="553715357" sldId="265"/>
            <ac:spMk id="2" creationId="{9FD904D3-D414-4EEB-A7C9-18F90D09FF78}"/>
          </ac:spMkLst>
        </pc:spChg>
        <pc:spChg chg="mod">
          <ac:chgData name="" userId="d20f5912b477b72e" providerId="LiveId" clId="{B086A612-6BED-4B3B-A885-C9EEC2207AED}" dt="2020-11-16T18:45:15.539" v="1473"/>
          <ac:spMkLst>
            <pc:docMk/>
            <pc:sldMk cId="553715357" sldId="265"/>
            <ac:spMk id="3" creationId="{17C03E35-E85F-4067-8C64-4B92C6B39582}"/>
          </ac:spMkLst>
        </pc:spChg>
      </pc:sldChg>
      <pc:sldChg chg="modSp add">
        <pc:chgData name="" userId="d20f5912b477b72e" providerId="LiveId" clId="{B086A612-6BED-4B3B-A885-C9EEC2207AED}" dt="2020-11-16T18:45:25.742" v="1499"/>
        <pc:sldMkLst>
          <pc:docMk/>
          <pc:sldMk cId="3013423455" sldId="266"/>
        </pc:sldMkLst>
        <pc:spChg chg="mod">
          <ac:chgData name="" userId="d20f5912b477b72e" providerId="LiveId" clId="{B086A612-6BED-4B3B-A885-C9EEC2207AED}" dt="2020-11-16T18:45:24.169" v="1498" actId="20577"/>
          <ac:spMkLst>
            <pc:docMk/>
            <pc:sldMk cId="3013423455" sldId="266"/>
            <ac:spMk id="2" creationId="{C3B849C2-2567-44D1-96D4-0960B742A20B}"/>
          </ac:spMkLst>
        </pc:spChg>
        <pc:spChg chg="mod">
          <ac:chgData name="" userId="d20f5912b477b72e" providerId="LiveId" clId="{B086A612-6BED-4B3B-A885-C9EEC2207AED}" dt="2020-11-16T18:45:25.742" v="1499"/>
          <ac:spMkLst>
            <pc:docMk/>
            <pc:sldMk cId="3013423455" sldId="266"/>
            <ac:spMk id="3" creationId="{36838C4A-C4B5-4F39-A481-A88FFD66E4B2}"/>
          </ac:spMkLst>
        </pc:spChg>
      </pc:sldChg>
      <pc:sldChg chg="modSp add">
        <pc:chgData name="" userId="d20f5912b477b72e" providerId="LiveId" clId="{B086A612-6BED-4B3B-A885-C9EEC2207AED}" dt="2020-11-16T19:31:04.281" v="4167" actId="20577"/>
        <pc:sldMkLst>
          <pc:docMk/>
          <pc:sldMk cId="2301852070" sldId="267"/>
        </pc:sldMkLst>
        <pc:spChg chg="mod">
          <ac:chgData name="" userId="d20f5912b477b72e" providerId="LiveId" clId="{B086A612-6BED-4B3B-A885-C9EEC2207AED}" dt="2020-11-16T18:46:01.524" v="1527" actId="20577"/>
          <ac:spMkLst>
            <pc:docMk/>
            <pc:sldMk cId="2301852070" sldId="267"/>
            <ac:spMk id="2" creationId="{33375B61-E08F-49A0-9F22-31E4824C3684}"/>
          </ac:spMkLst>
        </pc:spChg>
        <pc:spChg chg="mod">
          <ac:chgData name="" userId="d20f5912b477b72e" providerId="LiveId" clId="{B086A612-6BED-4B3B-A885-C9EEC2207AED}" dt="2020-11-16T19:31:04.281" v="4167" actId="20577"/>
          <ac:spMkLst>
            <pc:docMk/>
            <pc:sldMk cId="2301852070" sldId="267"/>
            <ac:spMk id="3" creationId="{83F3DAA7-FD39-4110-924A-BAFB4CD29F60}"/>
          </ac:spMkLst>
        </pc:spChg>
      </pc:sldChg>
      <pc:sldChg chg="modSp add">
        <pc:chgData name="" userId="d20f5912b477b72e" providerId="LiveId" clId="{B086A612-6BED-4B3B-A885-C9EEC2207AED}" dt="2020-11-16T18:48:52.768" v="1900" actId="5793"/>
        <pc:sldMkLst>
          <pc:docMk/>
          <pc:sldMk cId="2649853193" sldId="268"/>
        </pc:sldMkLst>
        <pc:spChg chg="mod">
          <ac:chgData name="" userId="d20f5912b477b72e" providerId="LiveId" clId="{B086A612-6BED-4B3B-A885-C9EEC2207AED}" dt="2020-11-16T18:46:53.007" v="1629" actId="20577"/>
          <ac:spMkLst>
            <pc:docMk/>
            <pc:sldMk cId="2649853193" sldId="268"/>
            <ac:spMk id="2" creationId="{7563703C-5ACF-42B5-996E-18B9720B06CB}"/>
          </ac:spMkLst>
        </pc:spChg>
        <pc:spChg chg="mod">
          <ac:chgData name="" userId="d20f5912b477b72e" providerId="LiveId" clId="{B086A612-6BED-4B3B-A885-C9EEC2207AED}" dt="2020-11-16T18:48:52.768" v="1900" actId="5793"/>
          <ac:spMkLst>
            <pc:docMk/>
            <pc:sldMk cId="2649853193" sldId="268"/>
            <ac:spMk id="3" creationId="{AE5AC548-C007-42E0-8ADC-C17F8502B120}"/>
          </ac:spMkLst>
        </pc:spChg>
      </pc:sldChg>
      <pc:sldChg chg="modSp add del">
        <pc:chgData name="" userId="d20f5912b477b72e" providerId="LiveId" clId="{B086A612-6BED-4B3B-A885-C9EEC2207AED}" dt="2020-11-16T18:46:45.900" v="1618" actId="2696"/>
        <pc:sldMkLst>
          <pc:docMk/>
          <pc:sldMk cId="2839851043" sldId="268"/>
        </pc:sldMkLst>
        <pc:spChg chg="mod">
          <ac:chgData name="" userId="d20f5912b477b72e" providerId="LiveId" clId="{B086A612-6BED-4B3B-A885-C9EEC2207AED}" dt="2020-11-16T18:46:41.214" v="1617" actId="20577"/>
          <ac:spMkLst>
            <pc:docMk/>
            <pc:sldMk cId="2839851043" sldId="268"/>
            <ac:spMk id="2" creationId="{DA249A79-B17E-40E2-84F0-E9A5440B3C53}"/>
          </ac:spMkLst>
        </pc:spChg>
      </pc:sldChg>
      <pc:sldChg chg="modSp add">
        <pc:chgData name="" userId="d20f5912b477b72e" providerId="LiveId" clId="{B086A612-6BED-4B3B-A885-C9EEC2207AED}" dt="2020-11-16T19:17:57.782" v="3246" actId="20577"/>
        <pc:sldMkLst>
          <pc:docMk/>
          <pc:sldMk cId="3954328257" sldId="269"/>
        </pc:sldMkLst>
        <pc:spChg chg="mod">
          <ac:chgData name="" userId="d20f5912b477b72e" providerId="LiveId" clId="{B086A612-6BED-4B3B-A885-C9EEC2207AED}" dt="2020-11-16T19:14:51.978" v="2958"/>
          <ac:spMkLst>
            <pc:docMk/>
            <pc:sldMk cId="3954328257" sldId="269"/>
            <ac:spMk id="2" creationId="{E3E3C292-773A-48EA-A5B9-1BA2EAABB640}"/>
          </ac:spMkLst>
        </pc:spChg>
        <pc:spChg chg="mod">
          <ac:chgData name="" userId="d20f5912b477b72e" providerId="LiveId" clId="{B086A612-6BED-4B3B-A885-C9EEC2207AED}" dt="2020-11-16T19:17:57.782" v="3246" actId="20577"/>
          <ac:spMkLst>
            <pc:docMk/>
            <pc:sldMk cId="3954328257" sldId="269"/>
            <ac:spMk id="3" creationId="{0E69DC4F-EA9E-44B0-8FD3-594016E784FE}"/>
          </ac:spMkLst>
        </pc:spChg>
      </pc:sldChg>
      <pc:sldChg chg="modSp add">
        <pc:chgData name="" userId="d20f5912b477b72e" providerId="LiveId" clId="{B086A612-6BED-4B3B-A885-C9EEC2207AED}" dt="2020-11-16T19:29:54.802" v="4091" actId="20577"/>
        <pc:sldMkLst>
          <pc:docMk/>
          <pc:sldMk cId="4067961304" sldId="270"/>
        </pc:sldMkLst>
        <pc:spChg chg="mod">
          <ac:chgData name="" userId="d20f5912b477b72e" providerId="LiveId" clId="{B086A612-6BED-4B3B-A885-C9EEC2207AED}" dt="2020-11-16T19:17:15.270" v="3167" actId="20577"/>
          <ac:spMkLst>
            <pc:docMk/>
            <pc:sldMk cId="4067961304" sldId="270"/>
            <ac:spMk id="2" creationId="{38CC82A5-F641-4DAD-AAAA-4EC94A5CDABF}"/>
          </ac:spMkLst>
        </pc:spChg>
        <pc:spChg chg="mod">
          <ac:chgData name="" userId="d20f5912b477b72e" providerId="LiveId" clId="{B086A612-6BED-4B3B-A885-C9EEC2207AED}" dt="2020-11-16T19:29:54.802" v="4091" actId="20577"/>
          <ac:spMkLst>
            <pc:docMk/>
            <pc:sldMk cId="4067961304" sldId="270"/>
            <ac:spMk id="3" creationId="{4684DD72-5525-4845-BEE0-ECCBD096E249}"/>
          </ac:spMkLst>
        </pc:spChg>
      </pc:sldChg>
      <pc:sldChg chg="addSp delSp modSp add">
        <pc:chgData name="" userId="d20f5912b477b72e" providerId="LiveId" clId="{B086A612-6BED-4B3B-A885-C9EEC2207AED}" dt="2020-11-16T19:24:10.498" v="3746" actId="20577"/>
        <pc:sldMkLst>
          <pc:docMk/>
          <pc:sldMk cId="345734084" sldId="271"/>
        </pc:sldMkLst>
        <pc:spChg chg="mod">
          <ac:chgData name="" userId="d20f5912b477b72e" providerId="LiveId" clId="{B086A612-6BED-4B3B-A885-C9EEC2207AED}" dt="2020-11-16T19:20:08.504" v="3483"/>
          <ac:spMkLst>
            <pc:docMk/>
            <pc:sldMk cId="345734084" sldId="271"/>
            <ac:spMk id="2" creationId="{2E24BDCE-204F-4352-AD20-4486C4D944B9}"/>
          </ac:spMkLst>
        </pc:spChg>
        <pc:spChg chg="add del">
          <ac:chgData name="" userId="d20f5912b477b72e" providerId="LiveId" clId="{B086A612-6BED-4B3B-A885-C9EEC2207AED}" dt="2020-11-16T19:20:19.640" v="3486"/>
          <ac:spMkLst>
            <pc:docMk/>
            <pc:sldMk cId="345734084" sldId="271"/>
            <ac:spMk id="3" creationId="{3958E4CC-C76B-4AE9-BFBB-8A94FC32303F}"/>
          </ac:spMkLst>
        </pc:spChg>
        <pc:spChg chg="add del">
          <ac:chgData name="" userId="d20f5912b477b72e" providerId="LiveId" clId="{B086A612-6BED-4B3B-A885-C9EEC2207AED}" dt="2020-11-16T19:20:18.853" v="3485"/>
          <ac:spMkLst>
            <pc:docMk/>
            <pc:sldMk cId="345734084" sldId="271"/>
            <ac:spMk id="4" creationId="{9A372472-09A2-4F5D-B059-09A1CDC7844E}"/>
          </ac:spMkLst>
        </pc:spChg>
        <pc:spChg chg="add mod">
          <ac:chgData name="" userId="d20f5912b477b72e" providerId="LiveId" clId="{B086A612-6BED-4B3B-A885-C9EEC2207AED}" dt="2020-11-16T19:24:10.498" v="3746" actId="20577"/>
          <ac:spMkLst>
            <pc:docMk/>
            <pc:sldMk cId="345734084" sldId="271"/>
            <ac:spMk id="5" creationId="{D7ABB7C3-F02A-4152-AFBF-6CF1520C0806}"/>
          </ac:spMkLst>
        </pc:spChg>
      </pc:sldChg>
      <pc:sldChg chg="addSp delSp modSp add">
        <pc:chgData name="" userId="d20f5912b477b72e" providerId="LiveId" clId="{B086A612-6BED-4B3B-A885-C9EEC2207AED}" dt="2020-11-16T19:29:46.520" v="4089" actId="20577"/>
        <pc:sldMkLst>
          <pc:docMk/>
          <pc:sldMk cId="543280584" sldId="272"/>
        </pc:sldMkLst>
        <pc:spChg chg="mod">
          <ac:chgData name="" userId="d20f5912b477b72e" providerId="LiveId" clId="{B086A612-6BED-4B3B-A885-C9EEC2207AED}" dt="2020-11-16T19:24:16.922" v="3748"/>
          <ac:spMkLst>
            <pc:docMk/>
            <pc:sldMk cId="543280584" sldId="272"/>
            <ac:spMk id="2" creationId="{DBD3A342-877E-4406-8399-C151494CB09D}"/>
          </ac:spMkLst>
        </pc:spChg>
        <pc:spChg chg="del">
          <ac:chgData name="" userId="d20f5912b477b72e" providerId="LiveId" clId="{B086A612-6BED-4B3B-A885-C9EEC2207AED}" dt="2020-11-16T19:24:20.110" v="3749"/>
          <ac:spMkLst>
            <pc:docMk/>
            <pc:sldMk cId="543280584" sldId="272"/>
            <ac:spMk id="3" creationId="{0BB8CEB1-33BF-4FD9-A168-A449573D53E2}"/>
          </ac:spMkLst>
        </pc:spChg>
        <pc:spChg chg="add mod">
          <ac:chgData name="" userId="d20f5912b477b72e" providerId="LiveId" clId="{B086A612-6BED-4B3B-A885-C9EEC2207AED}" dt="2020-11-16T19:29:46.520" v="4089" actId="20577"/>
          <ac:spMkLst>
            <pc:docMk/>
            <pc:sldMk cId="543280584" sldId="272"/>
            <ac:spMk id="4" creationId="{16C964A9-7939-43B7-B24A-E423E1379B0D}"/>
          </ac:spMkLst>
        </pc:spChg>
      </pc:sldChg>
      <pc:sldChg chg="addSp delSp modSp add">
        <pc:chgData name="" userId="d20f5912b477b72e" providerId="LiveId" clId="{B086A612-6BED-4B3B-A885-C9EEC2207AED}" dt="2020-11-16T19:30:20.699" v="4147" actId="20577"/>
        <pc:sldMkLst>
          <pc:docMk/>
          <pc:sldMk cId="3328374699" sldId="273"/>
        </pc:sldMkLst>
        <pc:spChg chg="mod">
          <ac:chgData name="" userId="d20f5912b477b72e" providerId="LiveId" clId="{B086A612-6BED-4B3B-A885-C9EEC2207AED}" dt="2020-11-16T19:28:22.243" v="4006" actId="20577"/>
          <ac:spMkLst>
            <pc:docMk/>
            <pc:sldMk cId="3328374699" sldId="273"/>
            <ac:spMk id="2" creationId="{E2327A94-D0ED-433A-86FE-220F2EE51308}"/>
          </ac:spMkLst>
        </pc:spChg>
        <pc:spChg chg="del">
          <ac:chgData name="" userId="d20f5912b477b72e" providerId="LiveId" clId="{B086A612-6BED-4B3B-A885-C9EEC2207AED}" dt="2020-11-16T19:28:25.304" v="4007"/>
          <ac:spMkLst>
            <pc:docMk/>
            <pc:sldMk cId="3328374699" sldId="273"/>
            <ac:spMk id="3" creationId="{3452277B-DCF8-499F-80D3-308114F4591B}"/>
          </ac:spMkLst>
        </pc:spChg>
        <pc:spChg chg="add mod">
          <ac:chgData name="" userId="d20f5912b477b72e" providerId="LiveId" clId="{B086A612-6BED-4B3B-A885-C9EEC2207AED}" dt="2020-11-16T19:30:20.699" v="4147" actId="20577"/>
          <ac:spMkLst>
            <pc:docMk/>
            <pc:sldMk cId="3328374699" sldId="273"/>
            <ac:spMk id="4" creationId="{F43DF021-903A-41DD-BC68-E94446A8F3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C7574-055E-45DC-BB67-530EC348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A4552-63D0-46BE-A26C-9941A597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FFE0-1BC9-4147-B63E-E42267F2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30D51-301F-4AE9-9090-C2E9139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E62E-17A4-4963-AE2D-26BCA566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9C286-CD8E-46B9-B358-65230ACB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E04B5-97B7-4C01-974F-0D6E438CD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21E60-F15D-4E9F-9603-60BBDE5E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F4C96-4A82-4B26-88FD-2DF1628B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26EE0-64F6-467F-B2D5-9E1B4EB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14FB0-AE9D-409A-8A37-8F69988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80EC5-C8FD-4CD7-AAF0-9669695F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67DC0-8660-4DC5-8674-A14E83F8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25BF2-365C-4306-8547-ABAB653C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DC60-CF06-47B5-AFE0-4961FFF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76EF-E87E-42F8-8EE5-44BF8F42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2D27-D9D1-49C1-8D8A-383F41F6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114E5-EA31-488E-8D3D-5E15066C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904C8-B091-4DA8-B1CB-58430B7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1BD77-7975-4967-834E-6FE78A5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1EA7-0A8B-4F4E-8553-CA84328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59E11-1056-46A9-86FC-14E90CB4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12A47-9C53-410F-A06E-F9EC7510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453D-CD19-47C9-B1B8-01AA43DB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434C-5DA4-4EBE-B5D9-1C54483F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EB56-90C1-4A87-A330-58DAF039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D0D-0419-4973-A12E-BD423300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71E0A-3C27-48AF-A374-4371A86E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2D2C6-A756-463D-B734-0DACF5CF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260C0-CE74-4AF5-9DFD-EA3E4481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9311B-F4B2-4921-A072-CF0DD4E9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7C4C-D93D-4B01-B5E1-CA898DFC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38020-CF11-4A7F-B224-330E861C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298B5-4FE9-4B8F-B642-FBAC590D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5BB076-2064-4A0F-B9AA-47E1FCAB9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D04D2-8B50-4266-B09D-09F0BE9CF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A71CD-683C-4EC5-921E-72E3970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091A1-0949-4691-BFF0-FCA55437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CDFF6-6143-47BF-9C2B-656BA5A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BDF5-1255-4B96-9CBA-83002F8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2BD58-459B-497C-A4D0-F0382C65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A5113-BD99-47ED-A3B3-7746B55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F2AFD-AD6B-4688-9CAD-5CB3585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AE686-E986-4038-83AC-68BFF92C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1BA19-FEA8-4559-886D-0642A81F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739E1-1A49-419F-B313-ACE3556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7E12D-589F-4EF2-A533-B0009D9E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FBF4C-7328-44B4-BE67-B5982651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B6D22-329E-4939-8954-D7DAF330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D2ACA-968C-42F2-BAC0-35BF3597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AA607-0E81-4063-8604-CD5C1C57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F3C77-9E52-4FE1-8D91-AA16BDF3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D3D12-D612-4C5F-986C-1960ADB9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76196-FE02-4615-96F4-022BB3A5C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46000-D2DF-45AE-AA11-2B561F0D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FADB9-18F6-4831-BB5B-9A47106A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0FD29-2877-4AA7-8BF2-7EC34BB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E0A38-5C59-4070-B770-57C0462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A05E3-EBC0-4548-AC93-939846B1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F7005-F7C3-41D6-82E1-66CAFBFF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76B6C-EF2A-4839-9B69-680F77A00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57C4-2D7A-4A8D-B188-E9019CE9921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FD17-4F52-4F30-A7A9-369A8B244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553B3-2A3A-492A-B2E9-E5C4864A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ala-lang.org/style/naming-conven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7FB1F-5433-4E8C-AC89-B9EFEF00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BE406-A12D-49E3-8C3B-397ADBDCA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20170089 </a:t>
            </a:r>
            <a:r>
              <a:rPr lang="ko-KR" altLang="en-US" dirty="0"/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7692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BDCE-204F-4352-AD20-4486C4D9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SampleDataMessage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ABB7C3-F02A-4152-AFBF-6CF1520C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slave(sampling) -&gt; master(</a:t>
            </a:r>
            <a:r>
              <a:rPr lang="en-US" altLang="ko-KR" sz="2000" dirty="0" err="1"/>
              <a:t>WaitSample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Arguments :</a:t>
            </a:r>
          </a:p>
          <a:p>
            <a:pPr lvl="1"/>
            <a:r>
              <a:rPr lang="en-US" altLang="ko-KR" sz="1600" dirty="0" err="1"/>
              <a:t>slaveIP</a:t>
            </a:r>
            <a:r>
              <a:rPr lang="en-US" altLang="ko-KR" sz="1600" dirty="0"/>
              <a:t> : sender slave’s IP</a:t>
            </a:r>
          </a:p>
          <a:p>
            <a:pPr lvl="1"/>
            <a:r>
              <a:rPr lang="en-US" altLang="ko-KR" sz="1600" dirty="0" err="1"/>
              <a:t>sampledData</a:t>
            </a:r>
            <a:r>
              <a:rPr lang="en-US" altLang="ko-KR" sz="1600" dirty="0"/>
              <a:t> : sampled data from slave</a:t>
            </a:r>
          </a:p>
          <a:p>
            <a:pPr lvl="1"/>
            <a:r>
              <a:rPr lang="en-US" altLang="ko-KR" sz="1600" dirty="0" err="1"/>
              <a:t>dataLen</a:t>
            </a:r>
            <a:r>
              <a:rPr lang="en-US" altLang="ko-KR" sz="1600" dirty="0"/>
              <a:t> : length of </a:t>
            </a:r>
            <a:r>
              <a:rPr lang="en-US" altLang="ko-KR" sz="1600" dirty="0" err="1"/>
              <a:t>sampledData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slave has done sampling, send this with sampled data to master</a:t>
            </a:r>
          </a:p>
        </p:txBody>
      </p:sp>
    </p:spTree>
    <p:extLst>
      <p:ext uri="{BB962C8B-B14F-4D97-AF65-F5344CB8AC3E}">
        <p14:creationId xmlns:p14="http://schemas.microsoft.com/office/powerpoint/2010/main" val="3457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3A342-877E-4406-8399-C151494C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PartitionPivotMessage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C964A9-7939-43B7-B24A-E423E137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master(</a:t>
            </a:r>
            <a:r>
              <a:rPr lang="en-US" altLang="ko-KR" sz="2000" dirty="0" err="1"/>
              <a:t>WaitSort</a:t>
            </a:r>
            <a:r>
              <a:rPr lang="en-US" altLang="ko-KR" sz="2000" dirty="0"/>
              <a:t>)-&gt; slave(</a:t>
            </a:r>
            <a:r>
              <a:rPr lang="en-US" altLang="ko-KR" sz="2000" dirty="0" err="1"/>
              <a:t>WaitPivots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Arguments :</a:t>
            </a:r>
          </a:p>
          <a:p>
            <a:pPr lvl="1"/>
            <a:r>
              <a:rPr lang="en-US" altLang="ko-KR" sz="1600" dirty="0"/>
              <a:t>pivots : pivots that specifies partitions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master has done calculating pivots from </a:t>
            </a:r>
            <a:r>
              <a:rPr lang="en-US" altLang="ko-KR" sz="1800" dirty="0" err="1"/>
              <a:t>sampleddata</a:t>
            </a:r>
            <a:r>
              <a:rPr lang="en-US" altLang="ko-KR" sz="1800" dirty="0"/>
              <a:t>, send this to slaves to start partition.</a:t>
            </a:r>
          </a:p>
        </p:txBody>
      </p:sp>
    </p:spTree>
    <p:extLst>
      <p:ext uri="{BB962C8B-B14F-4D97-AF65-F5344CB8AC3E}">
        <p14:creationId xmlns:p14="http://schemas.microsoft.com/office/powerpoint/2010/main" val="54328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7A94-D0ED-433A-86FE-220F2EE5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SortingDoneMessage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3DF021-903A-41DD-BC68-E94446A8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master(</a:t>
            </a:r>
            <a:r>
              <a:rPr lang="en-US" altLang="ko-KR" sz="2000" dirty="0" err="1"/>
              <a:t>WaitSort</a:t>
            </a:r>
            <a:r>
              <a:rPr lang="en-US" altLang="ko-KR" sz="2000" dirty="0"/>
              <a:t>)-&gt; slave(</a:t>
            </a:r>
            <a:r>
              <a:rPr lang="en-US" altLang="ko-KR" sz="2000" dirty="0" err="1"/>
              <a:t>WaitPivots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Arguments :</a:t>
            </a:r>
          </a:p>
          <a:p>
            <a:pPr lvl="1"/>
            <a:r>
              <a:rPr lang="en-US" altLang="ko-KR" sz="1600" dirty="0"/>
              <a:t>None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slave has done sorting, send this to master and exit</a:t>
            </a:r>
          </a:p>
        </p:txBody>
      </p:sp>
    </p:spTree>
    <p:extLst>
      <p:ext uri="{BB962C8B-B14F-4D97-AF65-F5344CB8AC3E}">
        <p14:creationId xmlns:p14="http://schemas.microsoft.com/office/powerpoint/2010/main" val="332837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E18C-434A-4374-A122-F139126C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Modules - 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CD34D-D21B-464F-9517-5BB8AD7C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be updated.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91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904D3-D414-4EEB-A7C9-18F90D09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Modules - slave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03E35-E85F-4067-8C64-4B92C6B3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be updated.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1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5BEC-20AD-450F-8B1E-7E8FC59C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2C7B5-06FF-4D38-B461-2F5621EE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be updated.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72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849C2-2567-44D1-96D4-0960B742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38C4A-C4B5-4F39-A481-A88FFD66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be updated.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42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5B61-E08F-49A0-9F22-31E4824C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3DAA7-FD39-4110-924A-BAFB4CD2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logging : log4j</a:t>
            </a:r>
          </a:p>
          <a:p>
            <a:endParaRPr lang="en-US" altLang="ko-KR" dirty="0"/>
          </a:p>
          <a:p>
            <a:r>
              <a:rPr lang="en-US" altLang="ko-KR" dirty="0"/>
              <a:t>networking : </a:t>
            </a:r>
            <a:r>
              <a:rPr lang="en-US" altLang="ko-KR" dirty="0" err="1"/>
              <a:t>netty</a:t>
            </a:r>
            <a:r>
              <a:rPr lang="en-US" altLang="ko-KR" dirty="0"/>
              <a:t>, </a:t>
            </a:r>
            <a:r>
              <a:rPr lang="en-US" altLang="ko-KR" dirty="0" err="1"/>
              <a:t>protobuf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packaging : </a:t>
            </a:r>
            <a:r>
              <a:rPr lang="en-US" altLang="ko-KR" dirty="0" err="1"/>
              <a:t>sbt</a:t>
            </a:r>
            <a:r>
              <a:rPr lang="en-US" altLang="ko-KR" dirty="0"/>
              <a:t>-native-packager</a:t>
            </a:r>
          </a:p>
          <a:p>
            <a:endParaRPr lang="en-US" altLang="ko-KR" dirty="0"/>
          </a:p>
          <a:p>
            <a:r>
              <a:rPr lang="en-US" altLang="ko-KR" dirty="0"/>
              <a:t>test : </a:t>
            </a:r>
            <a:r>
              <a:rPr lang="en-US" altLang="ko-KR"/>
              <a:t>ScalaTest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5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703C-5ACF-42B5-996E-18B9720B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AC548-C007-42E0-8ADC-C17F8502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environment : </a:t>
            </a:r>
            <a:r>
              <a:rPr lang="en-US" altLang="ko-KR" dirty="0" err="1"/>
              <a:t>makefile</a:t>
            </a:r>
            <a:r>
              <a:rPr lang="en-US" altLang="ko-KR" dirty="0"/>
              <a:t>, packaging, … etc.</a:t>
            </a:r>
          </a:p>
          <a:p>
            <a:endParaRPr lang="en-US" altLang="ko-KR" dirty="0"/>
          </a:p>
          <a:p>
            <a:r>
              <a:rPr lang="en-US" altLang="ko-KR" dirty="0"/>
              <a:t>Study libraries : </a:t>
            </a:r>
            <a:r>
              <a:rPr lang="en-US" altLang="ko-KR" dirty="0" err="1"/>
              <a:t>netty</a:t>
            </a:r>
            <a:r>
              <a:rPr lang="en-US" altLang="ko-KR" dirty="0"/>
              <a:t>, </a:t>
            </a:r>
            <a:r>
              <a:rPr lang="en-US" altLang="ko-KR" dirty="0" err="1"/>
              <a:t>protobuf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98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CA0C-7E2A-4E14-A46E-544CDAAA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7DA8F-448D-48DA-A29D-092188C0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Implement Distributed sorting key/value records stored on multiple machines</a:t>
            </a:r>
          </a:p>
          <a:p>
            <a:endParaRPr lang="en-US" altLang="ko-KR" sz="2400" dirty="0"/>
          </a:p>
          <a:p>
            <a:r>
              <a:rPr lang="en-US" altLang="ko-KR" sz="2400" dirty="0"/>
              <a:t>Sort -&gt; Partition -&gt; Shuffle -&gt; Merge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94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014D-AD08-4448-9D51-1791CD85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Naming Convention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2562-52F8-426C-AFA9-9695FDA3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naming conventions in official Scala style-guide</a:t>
            </a:r>
          </a:p>
          <a:p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https://docs.scala-lang.org/style/naming-conventions.html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26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E499C-07FE-4A62-8AD6-19FAB17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A1003-255A-4A5D-BCC9-41722E64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Master : Single instance.</a:t>
            </a:r>
          </a:p>
          <a:p>
            <a:endParaRPr lang="en-US" altLang="ko-KR" sz="2400" dirty="0"/>
          </a:p>
          <a:p>
            <a:r>
              <a:rPr lang="en-US" altLang="ko-KR" sz="2400" dirty="0"/>
              <a:t>Slave : multiple instances</a:t>
            </a:r>
          </a:p>
          <a:p>
            <a:endParaRPr lang="en-US" altLang="ko-KR" sz="2400" dirty="0"/>
          </a:p>
          <a:p>
            <a:r>
              <a:rPr lang="en-US" altLang="ko-KR" sz="2400" dirty="0"/>
              <a:t>n Slave instances have ordering 0 – (n – 1) 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8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26EE-EA9E-4F1C-98B5-06E9A402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DE2C-7555-43CF-A797-84DC87CB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2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Datas</a:t>
            </a:r>
            <a:r>
              <a:rPr lang="en-US" altLang="ko-KR" sz="2000" dirty="0"/>
              <a:t> are transmitted using message.</a:t>
            </a:r>
          </a:p>
          <a:p>
            <a:r>
              <a:rPr lang="en-US" altLang="ko-KR" sz="2000" dirty="0"/>
              <a:t>First assume uniform distribution of </a:t>
            </a:r>
            <a:r>
              <a:rPr lang="en-US" altLang="ko-KR" sz="2000" dirty="0" err="1"/>
              <a:t>datas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SlaveInfoMessage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slaveIP</a:t>
            </a:r>
            <a:r>
              <a:rPr lang="en-US" altLang="ko-KR" sz="2000" dirty="0"/>
              <a:t>, name)</a:t>
            </a:r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StartSortingMessage</a:t>
            </a:r>
            <a:endParaRPr lang="en-US" altLang="ko-KR" sz="20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SampleDataMessage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slaveIP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sampledData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dataLen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PartitionPivotMessage</a:t>
            </a:r>
            <a:r>
              <a:rPr lang="en-US" altLang="ko-KR" sz="2000" dirty="0"/>
              <a:t>(pivots)</a:t>
            </a:r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SortingDoneMessage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183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5137D-F2A2-4EE7-98BA-95549E8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States - 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F061C-C028-4226-BDE0-8F894BF1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Init : initial State, wait for slave </a:t>
            </a:r>
            <a:r>
              <a:rPr lang="en-US" altLang="ko-KR" sz="2000" dirty="0" err="1"/>
              <a:t>SlaveInfoMessage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en-US" altLang="ko-KR" sz="2000" dirty="0" err="1"/>
              <a:t>WaitSample</a:t>
            </a:r>
            <a:r>
              <a:rPr lang="en-US" altLang="ko-KR" sz="2000" dirty="0"/>
              <a:t> : Send </a:t>
            </a:r>
            <a:r>
              <a:rPr lang="en-US" altLang="ko-KR" sz="2000" dirty="0" err="1"/>
              <a:t>StartSortingMessage</a:t>
            </a:r>
            <a:r>
              <a:rPr lang="en-US" altLang="ko-KR" sz="2000" dirty="0"/>
              <a:t> and wait for slave </a:t>
            </a:r>
            <a:r>
              <a:rPr lang="en-US" altLang="ko-KR" sz="2000" dirty="0" err="1"/>
              <a:t>SampleDataMessage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CalcPivots</a:t>
            </a:r>
            <a:r>
              <a:rPr lang="en-US" altLang="ko-KR" sz="2000" dirty="0"/>
              <a:t> : calculate pivots and send </a:t>
            </a:r>
            <a:r>
              <a:rPr lang="en-US" altLang="ko-KR" sz="2000" dirty="0" err="1"/>
              <a:t>PartitionPivotMessage</a:t>
            </a:r>
            <a:r>
              <a:rPr lang="en-US" altLang="ko-KR" sz="2000" dirty="0"/>
              <a:t> to slaves</a:t>
            </a:r>
          </a:p>
          <a:p>
            <a:r>
              <a:rPr lang="en-US" altLang="ko-KR" sz="2000" dirty="0"/>
              <a:t>4. </a:t>
            </a:r>
            <a:r>
              <a:rPr lang="en-US" altLang="ko-KR" sz="2000" dirty="0" err="1"/>
              <a:t>WaitSort</a:t>
            </a:r>
            <a:r>
              <a:rPr lang="en-US" altLang="ko-KR" sz="2000" dirty="0"/>
              <a:t> :  wait for </a:t>
            </a:r>
            <a:r>
              <a:rPr lang="en-US" altLang="ko-KR" sz="2000" dirty="0" err="1"/>
              <a:t>SortingDoneMessage</a:t>
            </a:r>
            <a:endParaRPr lang="en-US" altLang="ko-KR" sz="2000" dirty="0"/>
          </a:p>
          <a:p>
            <a:r>
              <a:rPr lang="en-US" altLang="ko-KR" sz="2000" dirty="0"/>
              <a:t>5. Done : log results and exit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81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86A64-CE6A-4633-BA72-22D8EBC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States - Slave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39827-539F-4CD7-A8DE-255F307F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Init : initial state, send </a:t>
            </a:r>
            <a:r>
              <a:rPr lang="en-US" altLang="ko-KR" sz="2000" dirty="0" err="1"/>
              <a:t>SlaveInfoMessage</a:t>
            </a:r>
            <a:r>
              <a:rPr lang="en-US" altLang="ko-KR" sz="2000" dirty="0"/>
              <a:t> to master and wait for </a:t>
            </a:r>
            <a:r>
              <a:rPr lang="en-US" altLang="ko-KR" sz="2000" dirty="0" err="1"/>
              <a:t>StartSortingMessage</a:t>
            </a:r>
            <a:endParaRPr lang="en-US" altLang="ko-KR" sz="2000" dirty="0"/>
          </a:p>
          <a:p>
            <a:r>
              <a:rPr lang="en-US" altLang="ko-KR" sz="2000" dirty="0"/>
              <a:t>2. Sort : sorting local blocks.</a:t>
            </a:r>
          </a:p>
          <a:p>
            <a:r>
              <a:rPr lang="en-US" altLang="ko-KR" sz="2000" dirty="0"/>
              <a:t>3. Sample : sample from sorted local data, send </a:t>
            </a:r>
            <a:r>
              <a:rPr lang="en-US" altLang="ko-KR" sz="2000" dirty="0" err="1"/>
              <a:t>SampleDataMessage</a:t>
            </a:r>
            <a:r>
              <a:rPr lang="en-US" altLang="ko-KR" sz="2000" dirty="0"/>
              <a:t> to master</a:t>
            </a:r>
          </a:p>
          <a:p>
            <a:r>
              <a:rPr lang="en-US" altLang="ko-KR" sz="2000" dirty="0"/>
              <a:t>4. </a:t>
            </a:r>
            <a:r>
              <a:rPr lang="en-US" altLang="ko-KR" sz="2000" dirty="0" err="1"/>
              <a:t>WaitPivots</a:t>
            </a:r>
            <a:r>
              <a:rPr lang="en-US" altLang="ko-KR" sz="2000" dirty="0"/>
              <a:t> : wait for </a:t>
            </a:r>
            <a:r>
              <a:rPr lang="en-US" altLang="ko-KR" sz="2000" dirty="0" err="1"/>
              <a:t>PartitionPivotMessage</a:t>
            </a:r>
            <a:r>
              <a:rPr lang="en-US" altLang="ko-KR" sz="2000" dirty="0"/>
              <a:t> from master</a:t>
            </a:r>
          </a:p>
          <a:p>
            <a:r>
              <a:rPr lang="en-US" altLang="ko-KR" sz="2000" dirty="0"/>
              <a:t>5. Partition : partition data with respect to pivots.</a:t>
            </a:r>
          </a:p>
          <a:p>
            <a:r>
              <a:rPr lang="en-US" altLang="ko-KR" sz="2000" dirty="0"/>
              <a:t>6. Shuffle : send partition to other slaves</a:t>
            </a:r>
          </a:p>
          <a:p>
            <a:r>
              <a:rPr lang="en-US" altLang="ko-KR" sz="2000" dirty="0"/>
              <a:t>7. Merge : Merge data from other devices</a:t>
            </a:r>
          </a:p>
          <a:p>
            <a:r>
              <a:rPr lang="en-US" altLang="ko-KR" sz="2000" dirty="0"/>
              <a:t>8. Done : Send </a:t>
            </a:r>
            <a:r>
              <a:rPr lang="en-US" altLang="ko-KR" sz="2000" dirty="0" err="1"/>
              <a:t>SortingDoneMessage</a:t>
            </a:r>
            <a:r>
              <a:rPr lang="en-US" altLang="ko-KR" sz="2000" dirty="0"/>
              <a:t> to master and exit</a:t>
            </a:r>
          </a:p>
        </p:txBody>
      </p:sp>
    </p:spTree>
    <p:extLst>
      <p:ext uri="{BB962C8B-B14F-4D97-AF65-F5344CB8AC3E}">
        <p14:creationId xmlns:p14="http://schemas.microsoft.com/office/powerpoint/2010/main" val="26131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C292-773A-48EA-A5B9-1BA2EAAB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SlaveInfoMessage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9DC4F-EA9E-44B0-8FD3-594016E7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slave(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) -&gt; master(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Arguments :</a:t>
            </a:r>
          </a:p>
          <a:p>
            <a:pPr lvl="1"/>
            <a:r>
              <a:rPr lang="en-US" altLang="ko-KR" sz="1600" dirty="0" err="1"/>
              <a:t>slaveIP</a:t>
            </a:r>
            <a:r>
              <a:rPr lang="en-US" altLang="ko-KR" sz="1600" dirty="0"/>
              <a:t> : slave’s </a:t>
            </a:r>
            <a:r>
              <a:rPr lang="en-US" altLang="ko-KR" sz="1600" dirty="0" err="1"/>
              <a:t>ip</a:t>
            </a:r>
            <a:endParaRPr lang="en-US" altLang="ko-KR" sz="1600" dirty="0"/>
          </a:p>
          <a:p>
            <a:pPr lvl="1"/>
            <a:r>
              <a:rPr lang="en-US" altLang="ko-KR" sz="1600" dirty="0"/>
              <a:t>name : slave device’s name or order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Send slave’s info to master</a:t>
            </a:r>
            <a:endParaRPr lang="en-US" altLang="ko-KR" sz="16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543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82A5-F641-4DAD-AAAA-4EC94A5C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StartSortingMessage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4DD72-5525-4845-BEE0-ECCBD096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master(</a:t>
            </a:r>
            <a:r>
              <a:rPr lang="en-US" altLang="ko-KR" sz="2000" dirty="0" err="1"/>
              <a:t>WaitSample</a:t>
            </a:r>
            <a:r>
              <a:rPr lang="en-US" altLang="ko-KR" sz="2000" dirty="0"/>
              <a:t>) -&gt; slave(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Arguments :</a:t>
            </a:r>
          </a:p>
          <a:p>
            <a:pPr lvl="1"/>
            <a:r>
              <a:rPr lang="en-US" altLang="ko-KR" sz="1600" dirty="0"/>
              <a:t>None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all slaves are connected to master, master sends to slave to start local sorting</a:t>
            </a:r>
          </a:p>
        </p:txBody>
      </p:sp>
    </p:spTree>
    <p:extLst>
      <p:ext uri="{BB962C8B-B14F-4D97-AF65-F5344CB8AC3E}">
        <p14:creationId xmlns:p14="http://schemas.microsoft.com/office/powerpoint/2010/main" val="40679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458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Project Design</vt:lpstr>
      <vt:lpstr>Task</vt:lpstr>
      <vt:lpstr>Naming Convention</vt:lpstr>
      <vt:lpstr>Nodes</vt:lpstr>
      <vt:lpstr>Messages</vt:lpstr>
      <vt:lpstr>States - Master</vt:lpstr>
      <vt:lpstr>States - Slave</vt:lpstr>
      <vt:lpstr>SlaveInfoMessage</vt:lpstr>
      <vt:lpstr>StartSortingMessage</vt:lpstr>
      <vt:lpstr>SampleDataMessage</vt:lpstr>
      <vt:lpstr>PartitionPivotMessage</vt:lpstr>
      <vt:lpstr>SortingDoneMessage</vt:lpstr>
      <vt:lpstr>Modules - master</vt:lpstr>
      <vt:lpstr>Modules - slave</vt:lpstr>
      <vt:lpstr>Diagrams</vt:lpstr>
      <vt:lpstr>Tests</vt:lpstr>
      <vt:lpstr>Dependency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이정우</dc:creator>
  <cp:lastModifiedBy>이정우</cp:lastModifiedBy>
  <cp:revision>3</cp:revision>
  <dcterms:created xsi:type="dcterms:W3CDTF">2020-11-13T17:37:11Z</dcterms:created>
  <dcterms:modified xsi:type="dcterms:W3CDTF">2020-11-16T19:31:04Z</dcterms:modified>
</cp:coreProperties>
</file>