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2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20f5912b477b72e" providerId="LiveId" clId="{B086A612-6BED-4B3B-A885-C9EEC2207AED}"/>
    <pc:docChg chg="undo custSel addSld delSld modSld sldOrd">
      <pc:chgData name="" userId="d20f5912b477b72e" providerId="LiveId" clId="{B086A612-6BED-4B3B-A885-C9EEC2207AED}" dt="2020-11-16T19:31:04.281" v="4167" actId="20577"/>
      <pc:docMkLst>
        <pc:docMk/>
      </pc:docMkLst>
      <pc:sldChg chg="modSp">
        <pc:chgData name="" userId="d20f5912b477b72e" providerId="LiveId" clId="{B086A612-6BED-4B3B-A885-C9EEC2207AED}" dt="2020-11-16T07:39:43.277" v="67" actId="242"/>
        <pc:sldMkLst>
          <pc:docMk/>
          <pc:sldMk cId="769246033" sldId="256"/>
        </pc:sldMkLst>
        <pc:spChg chg="mod">
          <ac:chgData name="" userId="d20f5912b477b72e" providerId="LiveId" clId="{B086A612-6BED-4B3B-A885-C9EEC2207AED}" dt="2020-11-16T07:39:24.803" v="43" actId="20577"/>
          <ac:spMkLst>
            <pc:docMk/>
            <pc:sldMk cId="769246033" sldId="256"/>
            <ac:spMk id="2" creationId="{2FB7FB1F-5433-4E8C-AC89-B9EFEF007E35}"/>
          </ac:spMkLst>
        </pc:spChg>
        <pc:spChg chg="mod">
          <ac:chgData name="" userId="d20f5912b477b72e" providerId="LiveId" clId="{B086A612-6BED-4B3B-A885-C9EEC2207AED}" dt="2020-11-16T07:39:43.277" v="67" actId="242"/>
          <ac:spMkLst>
            <pc:docMk/>
            <pc:sldMk cId="769246033" sldId="256"/>
            <ac:spMk id="3" creationId="{748BE406-A12D-49E3-8C3B-397ADBDCA499}"/>
          </ac:spMkLst>
        </pc:spChg>
      </pc:sldChg>
    </pc:docChg>
  </pc:docChgLst>
  <pc:docChgLst>
    <pc:chgData userId="d20f5912b477b72e" providerId="LiveId" clId="{9EE7225E-A652-4577-AB34-08285A9182DA}"/>
    <pc:docChg chg="undo custSel addSld delSld modSld sldOrd">
      <pc:chgData name="" userId="d20f5912b477b72e" providerId="LiveId" clId="{9EE7225E-A652-4577-AB34-08285A9182DA}" dt="2020-12-17T07:48:16.979" v="7677" actId="20577"/>
      <pc:docMkLst>
        <pc:docMk/>
      </pc:docMkLst>
      <pc:sldChg chg="modSp">
        <pc:chgData name="" userId="d20f5912b477b72e" providerId="LiveId" clId="{9EE7225E-A652-4577-AB34-08285A9182DA}" dt="2020-12-16T21:37:47.422" v="47" actId="20577"/>
        <pc:sldMkLst>
          <pc:docMk/>
          <pc:sldMk cId="769246033" sldId="256"/>
        </pc:sldMkLst>
        <pc:spChg chg="mod">
          <ac:chgData name="" userId="d20f5912b477b72e" providerId="LiveId" clId="{9EE7225E-A652-4577-AB34-08285A9182DA}" dt="2020-12-16T21:37:47.422" v="47" actId="20577"/>
          <ac:spMkLst>
            <pc:docMk/>
            <pc:sldMk cId="769246033" sldId="256"/>
            <ac:spMk id="2" creationId="{2FB7FB1F-5433-4E8C-AC89-B9EFEF007E35}"/>
          </ac:spMkLst>
        </pc:spChg>
      </pc:sldChg>
      <pc:sldChg chg="modSp add">
        <pc:chgData name="" userId="d20f5912b477b72e" providerId="LiveId" clId="{9EE7225E-A652-4577-AB34-08285A9182DA}" dt="2020-12-17T07:21:32.362" v="4706"/>
        <pc:sldMkLst>
          <pc:docMk/>
          <pc:sldMk cId="194235489" sldId="257"/>
        </pc:sldMkLst>
        <pc:spChg chg="mod">
          <ac:chgData name="" userId="d20f5912b477b72e" providerId="LiveId" clId="{9EE7225E-A652-4577-AB34-08285A9182DA}" dt="2020-12-16T21:38:08.471" v="79" actId="20577"/>
          <ac:spMkLst>
            <pc:docMk/>
            <pc:sldMk cId="194235489" sldId="257"/>
            <ac:spMk id="2" creationId="{7FA6F2E8-F722-4EFB-9D25-D444793B32CF}"/>
          </ac:spMkLst>
        </pc:spChg>
        <pc:spChg chg="mod">
          <ac:chgData name="" userId="d20f5912b477b72e" providerId="LiveId" clId="{9EE7225E-A652-4577-AB34-08285A9182DA}" dt="2020-12-17T07:21:32.362" v="4706"/>
          <ac:spMkLst>
            <pc:docMk/>
            <pc:sldMk cId="194235489" sldId="257"/>
            <ac:spMk id="3" creationId="{E2D7E484-C335-43E0-A141-AD987E23BD20}"/>
          </ac:spMkLst>
        </pc:spChg>
      </pc:sldChg>
      <pc:sldChg chg="del">
        <pc:chgData name="" userId="d20f5912b477b72e" providerId="LiveId" clId="{9EE7225E-A652-4577-AB34-08285A9182DA}" dt="2020-12-16T21:37:35.432" v="16" actId="2696"/>
        <pc:sldMkLst>
          <pc:docMk/>
          <pc:sldMk cId="546940777" sldId="257"/>
        </pc:sldMkLst>
      </pc:sldChg>
      <pc:sldChg chg="del">
        <pc:chgData name="" userId="d20f5912b477b72e" providerId="LiveId" clId="{9EE7225E-A652-4577-AB34-08285A9182DA}" dt="2020-12-16T21:37:33.470" v="0" actId="2696"/>
        <pc:sldMkLst>
          <pc:docMk/>
          <pc:sldMk cId="1172269648" sldId="258"/>
        </pc:sldMkLst>
      </pc:sldChg>
      <pc:sldChg chg="modSp add del">
        <pc:chgData name="" userId="d20f5912b477b72e" providerId="LiveId" clId="{9EE7225E-A652-4577-AB34-08285A9182DA}" dt="2020-12-17T07:21:50.128" v="4707" actId="2696"/>
        <pc:sldMkLst>
          <pc:docMk/>
          <pc:sldMk cId="2048598709" sldId="258"/>
        </pc:sldMkLst>
        <pc:spChg chg="mod">
          <ac:chgData name="" userId="d20f5912b477b72e" providerId="LiveId" clId="{9EE7225E-A652-4577-AB34-08285A9182DA}" dt="2020-12-16T21:44:03.672" v="317" actId="20577"/>
          <ac:spMkLst>
            <pc:docMk/>
            <pc:sldMk cId="2048598709" sldId="258"/>
            <ac:spMk id="2" creationId="{DC4C25AC-AFB1-4EB3-B3A3-B093C92D3B22}"/>
          </ac:spMkLst>
        </pc:spChg>
        <pc:spChg chg="mod">
          <ac:chgData name="" userId="d20f5912b477b72e" providerId="LiveId" clId="{9EE7225E-A652-4577-AB34-08285A9182DA}" dt="2020-12-17T07:21:29.935" v="4703"/>
          <ac:spMkLst>
            <pc:docMk/>
            <pc:sldMk cId="2048598709" sldId="258"/>
            <ac:spMk id="3" creationId="{463181E8-0FBB-4312-B3F7-27A878DC4DEF}"/>
          </ac:spMkLst>
        </pc:spChg>
      </pc:sldChg>
      <pc:sldChg chg="modSp add del">
        <pc:chgData name="" userId="d20f5912b477b72e" providerId="LiveId" clId="{9EE7225E-A652-4577-AB34-08285A9182DA}" dt="2020-12-17T07:30:06.257" v="5922" actId="2696"/>
        <pc:sldMkLst>
          <pc:docMk/>
          <pc:sldMk cId="2996796420" sldId="259"/>
        </pc:sldMkLst>
        <pc:spChg chg="mod">
          <ac:chgData name="" userId="d20f5912b477b72e" providerId="LiveId" clId="{9EE7225E-A652-4577-AB34-08285A9182DA}" dt="2020-12-16T21:46:14.618" v="428" actId="20577"/>
          <ac:spMkLst>
            <pc:docMk/>
            <pc:sldMk cId="2996796420" sldId="259"/>
            <ac:spMk id="2" creationId="{966228A4-5075-4E4C-A420-3078613FC7FA}"/>
          </ac:spMkLst>
        </pc:spChg>
        <pc:spChg chg="mod">
          <ac:chgData name="" userId="d20f5912b477b72e" providerId="LiveId" clId="{9EE7225E-A652-4577-AB34-08285A9182DA}" dt="2020-12-16T21:45:43.289" v="426" actId="15"/>
          <ac:spMkLst>
            <pc:docMk/>
            <pc:sldMk cId="2996796420" sldId="259"/>
            <ac:spMk id="3" creationId="{1C4FD16B-C767-47A4-8BA2-3E212E9049C7}"/>
          </ac:spMkLst>
        </pc:spChg>
      </pc:sldChg>
      <pc:sldChg chg="del">
        <pc:chgData name="" userId="d20f5912b477b72e" providerId="LiveId" clId="{9EE7225E-A652-4577-AB34-08285A9182DA}" dt="2020-12-16T21:37:33.612" v="1" actId="2696"/>
        <pc:sldMkLst>
          <pc:docMk/>
          <pc:sldMk cId="3328815416" sldId="259"/>
        </pc:sldMkLst>
      </pc:sldChg>
      <pc:sldChg chg="modSp add">
        <pc:chgData name="" userId="d20f5912b477b72e" providerId="LiveId" clId="{9EE7225E-A652-4577-AB34-08285A9182DA}" dt="2020-12-17T07:48:16.979" v="7677" actId="20577"/>
        <pc:sldMkLst>
          <pc:docMk/>
          <pc:sldMk cId="508862317" sldId="260"/>
        </pc:sldMkLst>
        <pc:spChg chg="mod">
          <ac:chgData name="" userId="d20f5912b477b72e" providerId="LiveId" clId="{9EE7225E-A652-4577-AB34-08285A9182DA}" dt="2020-12-16T21:46:37.913" v="450"/>
          <ac:spMkLst>
            <pc:docMk/>
            <pc:sldMk cId="508862317" sldId="260"/>
            <ac:spMk id="2" creationId="{70BA8F3D-D75E-4E9A-BBFB-5BC08AB520FA}"/>
          </ac:spMkLst>
        </pc:spChg>
        <pc:spChg chg="mod">
          <ac:chgData name="" userId="d20f5912b477b72e" providerId="LiveId" clId="{9EE7225E-A652-4577-AB34-08285A9182DA}" dt="2020-12-17T07:48:16.979" v="7677" actId="20577"/>
          <ac:spMkLst>
            <pc:docMk/>
            <pc:sldMk cId="508862317" sldId="260"/>
            <ac:spMk id="3" creationId="{C6E67991-AAEE-4C84-AAD7-D529365485CA}"/>
          </ac:spMkLst>
        </pc:spChg>
      </pc:sldChg>
      <pc:sldChg chg="del">
        <pc:chgData name="" userId="d20f5912b477b72e" providerId="LiveId" clId="{9EE7225E-A652-4577-AB34-08285A9182DA}" dt="2020-12-16T21:37:33.747" v="2" actId="2696"/>
        <pc:sldMkLst>
          <pc:docMk/>
          <pc:sldMk cId="4281834473" sldId="260"/>
        </pc:sldMkLst>
      </pc:sldChg>
      <pc:sldChg chg="del">
        <pc:chgData name="" userId="d20f5912b477b72e" providerId="LiveId" clId="{9EE7225E-A652-4577-AB34-08285A9182DA}" dt="2020-12-16T21:37:33.966" v="3" actId="2696"/>
        <pc:sldMkLst>
          <pc:docMk/>
          <pc:sldMk cId="193816730" sldId="261"/>
        </pc:sldMkLst>
      </pc:sldChg>
      <pc:sldChg chg="modSp add">
        <pc:chgData name="" userId="d20f5912b477b72e" providerId="LiveId" clId="{9EE7225E-A652-4577-AB34-08285A9182DA}" dt="2020-12-17T06:59:42.708" v="2843" actId="20577"/>
        <pc:sldMkLst>
          <pc:docMk/>
          <pc:sldMk cId="4270736062" sldId="261"/>
        </pc:sldMkLst>
        <pc:spChg chg="mod">
          <ac:chgData name="" userId="d20f5912b477b72e" providerId="LiveId" clId="{9EE7225E-A652-4577-AB34-08285A9182DA}" dt="2020-12-17T05:46:25.433" v="678" actId="20577"/>
          <ac:spMkLst>
            <pc:docMk/>
            <pc:sldMk cId="4270736062" sldId="261"/>
            <ac:spMk id="2" creationId="{EF6A96EF-F30B-4CAC-8562-6AF60F352E50}"/>
          </ac:spMkLst>
        </pc:spChg>
        <pc:spChg chg="mod">
          <ac:chgData name="" userId="d20f5912b477b72e" providerId="LiveId" clId="{9EE7225E-A652-4577-AB34-08285A9182DA}" dt="2020-12-17T06:59:42.708" v="2843" actId="20577"/>
          <ac:spMkLst>
            <pc:docMk/>
            <pc:sldMk cId="4270736062" sldId="261"/>
            <ac:spMk id="3" creationId="{A3952098-A9FA-4A49-BA10-803DB62C06B2}"/>
          </ac:spMkLst>
        </pc:spChg>
      </pc:sldChg>
      <pc:sldChg chg="del">
        <pc:chgData name="" userId="d20f5912b477b72e" providerId="LiveId" clId="{9EE7225E-A652-4577-AB34-08285A9182DA}" dt="2020-12-16T21:37:34.091" v="4" actId="2696"/>
        <pc:sldMkLst>
          <pc:docMk/>
          <pc:sldMk cId="261318118" sldId="262"/>
        </pc:sldMkLst>
      </pc:sldChg>
      <pc:sldChg chg="modSp add ord">
        <pc:chgData name="" userId="d20f5912b477b72e" providerId="LiveId" clId="{9EE7225E-A652-4577-AB34-08285A9182DA}" dt="2020-12-17T07:33:14.015" v="6196"/>
        <pc:sldMkLst>
          <pc:docMk/>
          <pc:sldMk cId="3971247697" sldId="262"/>
        </pc:sldMkLst>
        <pc:spChg chg="mod">
          <ac:chgData name="" userId="d20f5912b477b72e" providerId="LiveId" clId="{9EE7225E-A652-4577-AB34-08285A9182DA}" dt="2020-12-17T07:01:50.966" v="2998"/>
          <ac:spMkLst>
            <pc:docMk/>
            <pc:sldMk cId="3971247697" sldId="262"/>
            <ac:spMk id="2" creationId="{51739E70-82FB-45CB-9E1C-0A1073587D1E}"/>
          </ac:spMkLst>
        </pc:spChg>
        <pc:spChg chg="mod">
          <ac:chgData name="" userId="d20f5912b477b72e" providerId="LiveId" clId="{9EE7225E-A652-4577-AB34-08285A9182DA}" dt="2020-12-17T07:33:14.015" v="6196"/>
          <ac:spMkLst>
            <pc:docMk/>
            <pc:sldMk cId="3971247697" sldId="262"/>
            <ac:spMk id="3" creationId="{8BCE51CD-A003-47B6-ACC9-8C2A7AE464B7}"/>
          </ac:spMkLst>
        </pc:spChg>
      </pc:sldChg>
      <pc:sldChg chg="del">
        <pc:chgData name="" userId="d20f5912b477b72e" providerId="LiveId" clId="{9EE7225E-A652-4577-AB34-08285A9182DA}" dt="2020-12-16T21:37:34.970" v="12" actId="2696"/>
        <pc:sldMkLst>
          <pc:docMk/>
          <pc:sldMk cId="527724090" sldId="263"/>
        </pc:sldMkLst>
      </pc:sldChg>
      <pc:sldChg chg="modSp add">
        <pc:chgData name="" userId="d20f5912b477b72e" providerId="LiveId" clId="{9EE7225E-A652-4577-AB34-08285A9182DA}" dt="2020-12-17T07:19:29.892" v="4668"/>
        <pc:sldMkLst>
          <pc:docMk/>
          <pc:sldMk cId="3923949876" sldId="263"/>
        </pc:sldMkLst>
        <pc:spChg chg="mod">
          <ac:chgData name="" userId="d20f5912b477b72e" providerId="LiveId" clId="{9EE7225E-A652-4577-AB34-08285A9182DA}" dt="2020-12-17T07:00:40.887" v="2872"/>
          <ac:spMkLst>
            <pc:docMk/>
            <pc:sldMk cId="3923949876" sldId="263"/>
            <ac:spMk id="2" creationId="{5B4CA27B-4225-4C19-A3E1-764E585B8B41}"/>
          </ac:spMkLst>
        </pc:spChg>
        <pc:spChg chg="mod">
          <ac:chgData name="" userId="d20f5912b477b72e" providerId="LiveId" clId="{9EE7225E-A652-4577-AB34-08285A9182DA}" dt="2020-12-17T07:19:29.892" v="4668"/>
          <ac:spMkLst>
            <pc:docMk/>
            <pc:sldMk cId="3923949876" sldId="263"/>
            <ac:spMk id="3" creationId="{457E05E4-9EC5-4E6C-85FD-72B57AADEAD6}"/>
          </ac:spMkLst>
        </pc:spChg>
      </pc:sldChg>
      <pc:sldChg chg="modSp add">
        <pc:chgData name="" userId="d20f5912b477b72e" providerId="LiveId" clId="{9EE7225E-A652-4577-AB34-08285A9182DA}" dt="2020-12-17T07:47:54.200" v="7672"/>
        <pc:sldMkLst>
          <pc:docMk/>
          <pc:sldMk cId="3685358244" sldId="264"/>
        </pc:sldMkLst>
        <pc:spChg chg="mod">
          <ac:chgData name="" userId="d20f5912b477b72e" providerId="LiveId" clId="{9EE7225E-A652-4577-AB34-08285A9182DA}" dt="2020-12-17T07:47:54.200" v="7672"/>
          <ac:spMkLst>
            <pc:docMk/>
            <pc:sldMk cId="3685358244" sldId="264"/>
            <ac:spMk id="2" creationId="{1AA90702-4641-4B44-936F-4233DF85A9D4}"/>
          </ac:spMkLst>
        </pc:spChg>
        <pc:spChg chg="mod">
          <ac:chgData name="" userId="d20f5912b477b72e" providerId="LiveId" clId="{9EE7225E-A652-4577-AB34-08285A9182DA}" dt="2020-12-17T07:39:31.283" v="6895"/>
          <ac:spMkLst>
            <pc:docMk/>
            <pc:sldMk cId="3685358244" sldId="264"/>
            <ac:spMk id="3" creationId="{AE25E5B4-C56C-4B4B-AEDE-87EF5CC00F60}"/>
          </ac:spMkLst>
        </pc:spChg>
      </pc:sldChg>
      <pc:sldChg chg="del">
        <pc:chgData name="" userId="d20f5912b477b72e" providerId="LiveId" clId="{9EE7225E-A652-4577-AB34-08285A9182DA}" dt="2020-12-16T21:37:34.736" v="10" actId="2696"/>
        <pc:sldMkLst>
          <pc:docMk/>
          <pc:sldMk cId="4178915734" sldId="264"/>
        </pc:sldMkLst>
      </pc:sldChg>
      <pc:sldChg chg="modSp add">
        <pc:chgData name="" userId="d20f5912b477b72e" providerId="LiveId" clId="{9EE7225E-A652-4577-AB34-08285A9182DA}" dt="2020-12-17T07:47:49.048" v="7662"/>
        <pc:sldMkLst>
          <pc:docMk/>
          <pc:sldMk cId="548747071" sldId="265"/>
        </pc:sldMkLst>
        <pc:spChg chg="mod">
          <ac:chgData name="" userId="d20f5912b477b72e" providerId="LiveId" clId="{9EE7225E-A652-4577-AB34-08285A9182DA}" dt="2020-12-17T07:47:49.048" v="7662"/>
          <ac:spMkLst>
            <pc:docMk/>
            <pc:sldMk cId="548747071" sldId="265"/>
            <ac:spMk id="2" creationId="{1AA90702-4641-4B44-936F-4233DF85A9D4}"/>
          </ac:spMkLst>
        </pc:spChg>
        <pc:spChg chg="mod">
          <ac:chgData name="" userId="d20f5912b477b72e" providerId="LiveId" clId="{9EE7225E-A652-4577-AB34-08285A9182DA}" dt="2020-12-17T07:37:59.944" v="6670" actId="5793"/>
          <ac:spMkLst>
            <pc:docMk/>
            <pc:sldMk cId="548747071" sldId="265"/>
            <ac:spMk id="3" creationId="{AE25E5B4-C56C-4B4B-AEDE-87EF5CC00F60}"/>
          </ac:spMkLst>
        </pc:spChg>
      </pc:sldChg>
      <pc:sldChg chg="del">
        <pc:chgData name="" userId="d20f5912b477b72e" providerId="LiveId" clId="{9EE7225E-A652-4577-AB34-08285A9182DA}" dt="2020-12-16T21:37:34.853" v="11" actId="2696"/>
        <pc:sldMkLst>
          <pc:docMk/>
          <pc:sldMk cId="553715357" sldId="265"/>
        </pc:sldMkLst>
      </pc:sldChg>
      <pc:sldChg chg="add del">
        <pc:chgData name="" userId="d20f5912b477b72e" providerId="LiveId" clId="{9EE7225E-A652-4577-AB34-08285A9182DA}" dt="2020-12-17T07:22:04.967" v="4709" actId="2696"/>
        <pc:sldMkLst>
          <pc:docMk/>
          <pc:sldMk cId="2199239658" sldId="265"/>
        </pc:sldMkLst>
      </pc:sldChg>
      <pc:sldChg chg="modSp add del">
        <pc:chgData name="" userId="d20f5912b477b72e" providerId="LiveId" clId="{9EE7225E-A652-4577-AB34-08285A9182DA}" dt="2020-12-17T07:16:33.593" v="4428" actId="2696"/>
        <pc:sldMkLst>
          <pc:docMk/>
          <pc:sldMk cId="2914096937" sldId="265"/>
        </pc:sldMkLst>
        <pc:spChg chg="mod">
          <ac:chgData name="" userId="d20f5912b477b72e" providerId="LiveId" clId="{9EE7225E-A652-4577-AB34-08285A9182DA}" dt="2020-12-17T06:58:10.985" v="2641"/>
          <ac:spMkLst>
            <pc:docMk/>
            <pc:sldMk cId="2914096937" sldId="265"/>
            <ac:spMk id="2" creationId="{53AD88FE-ECB2-4348-9162-40ECE152223F}"/>
          </ac:spMkLst>
        </pc:spChg>
        <pc:spChg chg="mod">
          <ac:chgData name="" userId="d20f5912b477b72e" providerId="LiveId" clId="{9EE7225E-A652-4577-AB34-08285A9182DA}" dt="2020-12-17T07:07:23.796" v="3385" actId="20577"/>
          <ac:spMkLst>
            <pc:docMk/>
            <pc:sldMk cId="2914096937" sldId="265"/>
            <ac:spMk id="3" creationId="{AEB10F2B-8AA7-44D6-996D-CF6FEF8B2FC1}"/>
          </ac:spMkLst>
        </pc:spChg>
      </pc:sldChg>
      <pc:sldChg chg="add del">
        <pc:chgData name="" userId="d20f5912b477b72e" providerId="LiveId" clId="{9EE7225E-A652-4577-AB34-08285A9182DA}" dt="2020-12-17T07:36:59.201" v="6582" actId="2696"/>
        <pc:sldMkLst>
          <pc:docMk/>
          <pc:sldMk cId="1718357411" sldId="266"/>
        </pc:sldMkLst>
      </pc:sldChg>
      <pc:sldChg chg="del">
        <pc:chgData name="" userId="d20f5912b477b72e" providerId="LiveId" clId="{9EE7225E-A652-4577-AB34-08285A9182DA}" dt="2020-12-16T21:37:35.091" v="13" actId="2696"/>
        <pc:sldMkLst>
          <pc:docMk/>
          <pc:sldMk cId="3013423455" sldId="266"/>
        </pc:sldMkLst>
      </pc:sldChg>
      <pc:sldChg chg="del">
        <pc:chgData name="" userId="d20f5912b477b72e" providerId="LiveId" clId="{9EE7225E-A652-4577-AB34-08285A9182DA}" dt="2020-12-16T21:37:35.191" v="14" actId="2696"/>
        <pc:sldMkLst>
          <pc:docMk/>
          <pc:sldMk cId="2301852070" sldId="267"/>
        </pc:sldMkLst>
      </pc:sldChg>
      <pc:sldChg chg="del">
        <pc:chgData name="" userId="d20f5912b477b72e" providerId="LiveId" clId="{9EE7225E-A652-4577-AB34-08285A9182DA}" dt="2020-12-16T21:37:35.321" v="15" actId="2696"/>
        <pc:sldMkLst>
          <pc:docMk/>
          <pc:sldMk cId="2649853193" sldId="268"/>
        </pc:sldMkLst>
      </pc:sldChg>
      <pc:sldChg chg="del">
        <pc:chgData name="" userId="d20f5912b477b72e" providerId="LiveId" clId="{9EE7225E-A652-4577-AB34-08285A9182DA}" dt="2020-12-16T21:37:34.182" v="5" actId="2696"/>
        <pc:sldMkLst>
          <pc:docMk/>
          <pc:sldMk cId="3954328257" sldId="269"/>
        </pc:sldMkLst>
      </pc:sldChg>
      <pc:sldChg chg="del">
        <pc:chgData name="" userId="d20f5912b477b72e" providerId="LiveId" clId="{9EE7225E-A652-4577-AB34-08285A9182DA}" dt="2020-12-16T21:37:34.308" v="6" actId="2696"/>
        <pc:sldMkLst>
          <pc:docMk/>
          <pc:sldMk cId="4067961304" sldId="270"/>
        </pc:sldMkLst>
      </pc:sldChg>
      <pc:sldChg chg="del">
        <pc:chgData name="" userId="d20f5912b477b72e" providerId="LiveId" clId="{9EE7225E-A652-4577-AB34-08285A9182DA}" dt="2020-12-16T21:37:34.408" v="7" actId="2696"/>
        <pc:sldMkLst>
          <pc:docMk/>
          <pc:sldMk cId="345734084" sldId="271"/>
        </pc:sldMkLst>
      </pc:sldChg>
      <pc:sldChg chg="del">
        <pc:chgData name="" userId="d20f5912b477b72e" providerId="LiveId" clId="{9EE7225E-A652-4577-AB34-08285A9182DA}" dt="2020-12-16T21:37:34.527" v="8" actId="2696"/>
        <pc:sldMkLst>
          <pc:docMk/>
          <pc:sldMk cId="543280584" sldId="272"/>
        </pc:sldMkLst>
      </pc:sldChg>
      <pc:sldChg chg="del">
        <pc:chgData name="" userId="d20f5912b477b72e" providerId="LiveId" clId="{9EE7225E-A652-4577-AB34-08285A9182DA}" dt="2020-12-16T21:37:34.623" v="9" actId="2696"/>
        <pc:sldMkLst>
          <pc:docMk/>
          <pc:sldMk cId="332837469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C7574-055E-45DC-BB67-530EC348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A4552-63D0-46BE-A26C-9941A597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FFE0-1BC9-4147-B63E-E42267F2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30D51-301F-4AE9-9090-C2E9139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E62E-17A4-4963-AE2D-26BCA566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9C286-CD8E-46B9-B358-65230ACB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E04B5-97B7-4C01-974F-0D6E438CD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21E60-F15D-4E9F-9603-60BBDE5E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F4C96-4A82-4B26-88FD-2DF1628B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26EE0-64F6-467F-B2D5-9E1B4EB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14FB0-AE9D-409A-8A37-8F69988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80EC5-C8FD-4CD7-AAF0-9669695F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67DC0-8660-4DC5-8674-A14E83F8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25BF2-365C-4306-8547-ABAB653C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ADC60-CF06-47B5-AFE0-4961FFF5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76EF-E87E-42F8-8EE5-44BF8F42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2D27-D9D1-49C1-8D8A-383F41F6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114E5-EA31-488E-8D3D-5E15066C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904C8-B091-4DA8-B1CB-58430B7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1BD77-7975-4967-834E-6FE78A5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1EA7-0A8B-4F4E-8553-CA84328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59E11-1056-46A9-86FC-14E90CB4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12A47-9C53-410F-A06E-F9EC7510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453D-CD19-47C9-B1B8-01AA43DB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434C-5DA4-4EBE-B5D9-1C54483F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EB56-90C1-4A87-A330-58DAF039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D0D-0419-4973-A12E-BD4233008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71E0A-3C27-48AF-A374-4371A86E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2D2C6-A756-463D-B734-0DACF5CF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260C0-CE74-4AF5-9DFD-EA3E4481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9311B-F4B2-4921-A072-CF0DD4E9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7C4C-D93D-4B01-B5E1-CA898DFC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38020-CF11-4A7F-B224-330E861C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298B5-4FE9-4B8F-B642-FBAC590D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5BB076-2064-4A0F-B9AA-47E1FCAB9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D04D2-8B50-4266-B09D-09F0BE9CF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A71CD-683C-4EC5-921E-72E39705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091A1-0949-4691-BFF0-FCA55437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CDFF6-6143-47BF-9C2B-656BA5A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BDF5-1255-4B96-9CBA-83002F8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2BD58-459B-497C-A4D0-F0382C65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3A5113-BD99-47ED-A3B3-7746B55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F2AFD-AD6B-4688-9CAD-5CB3585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AE686-E986-4038-83AC-68BFF92C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1BA19-FEA8-4559-886D-0642A81F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739E1-1A49-419F-B313-ACE3556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7E12D-589F-4EF2-A533-B0009D9E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FBF4C-7328-44B4-BE67-B5982651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B6D22-329E-4939-8954-D7DAF330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D2ACA-968C-42F2-BAC0-35BF3597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AA607-0E81-4063-8604-CD5C1C57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F3C77-9E52-4FE1-8D91-AA16BDF3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D3D12-D612-4C5F-986C-1960ADB9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76196-FE02-4615-96F4-022BB3A5C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46000-D2DF-45AE-AA11-2B561F0D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FADB9-18F6-4831-BB5B-9A47106A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0FD29-2877-4AA7-8BF2-7EC34BB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E0A38-5C59-4070-B770-57C0462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A05E3-EBC0-4548-AC93-939846B1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F7005-F7C3-41D6-82E1-66CAFBFF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76B6C-EF2A-4839-9B69-680F77A00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57C4-2D7A-4A8D-B188-E9019CE9921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FD17-4F52-4F30-A7A9-369A8B244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553B3-2A3A-492A-B2E9-E5C4864A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2AC-23D0-419A-A815-856EBD5A0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7FB1F-5433-4E8C-AC89-B9EFEF00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final</a:t>
            </a:r>
            <a:r>
              <a:rPr lang="ko-KR" altLang="en-US" dirty="0"/>
              <a:t> </a:t>
            </a:r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BE406-A12D-49E3-8C3B-397ADBDCA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20170089 </a:t>
            </a:r>
            <a:r>
              <a:rPr lang="ko-KR" altLang="en-US" dirty="0"/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7692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A96EF-F30B-4CAC-8562-6AF60F35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52098-A9FA-4A49-BA10-803DB62C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여러 개의 </a:t>
            </a:r>
            <a:r>
              <a:rPr lang="en-US" altLang="ko-KR" sz="2000" dirty="0"/>
              <a:t>machine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key/value </a:t>
            </a:r>
            <a:r>
              <a:rPr lang="ko-KR" altLang="en-US" sz="2000" dirty="0"/>
              <a:t>값들을 병렬적으로 </a:t>
            </a:r>
            <a:r>
              <a:rPr lang="en-US" altLang="ko-KR" sz="2000" dirty="0"/>
              <a:t>sorting </a:t>
            </a:r>
            <a:r>
              <a:rPr lang="ko-KR" altLang="en-US" sz="2000" dirty="0"/>
              <a:t>하는 것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Sort -&gt; Partition -&gt; Shuffle -&gt; Merge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07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6F2E8-F722-4EFB-9D25-D444793B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7E484-C335-43E0-A141-AD987E23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project </a:t>
            </a:r>
            <a:r>
              <a:rPr lang="ko-KR" altLang="en-US" sz="2000" dirty="0"/>
              <a:t>구현에 실패함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structure, test, state… </a:t>
            </a:r>
            <a:r>
              <a:rPr lang="ko-KR" altLang="en-US" sz="2000" dirty="0"/>
              <a:t>등이 있었으나</a:t>
            </a:r>
            <a:r>
              <a:rPr lang="en-US" altLang="ko-KR" sz="2000" dirty="0"/>
              <a:t>…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실패한 만큼 실패한 부분에서 느낀 점을 위주로 발표하겠습니다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3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CA27B-4225-4C19-A3E1-764E585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 원인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E05E4-9EC5-4E6C-85FD-72B57AAD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scala</a:t>
            </a:r>
            <a:r>
              <a:rPr lang="ko-KR" altLang="en-US" sz="2000" dirty="0"/>
              <a:t> 언어에 대한 이해도 및 개발 경험 부족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scala</a:t>
            </a:r>
            <a:r>
              <a:rPr lang="en-US" altLang="ko-KR" sz="1600" dirty="0"/>
              <a:t> feature</a:t>
            </a:r>
            <a:r>
              <a:rPr lang="ko-KR" altLang="en-US" sz="1600" dirty="0"/>
              <a:t>들에 대한 이해가 부족한 상태에서 개발을 계속 진행함</a:t>
            </a:r>
            <a:endParaRPr lang="en-US" altLang="ko-KR" sz="1600" dirty="0"/>
          </a:p>
          <a:p>
            <a:pPr lvl="1"/>
            <a:r>
              <a:rPr lang="ko-KR" altLang="en-US" sz="1600" dirty="0"/>
              <a:t>또한 </a:t>
            </a:r>
            <a:r>
              <a:rPr lang="en-US" altLang="ko-KR" sz="1600" dirty="0" err="1"/>
              <a:t>sbt</a:t>
            </a:r>
            <a:r>
              <a:rPr lang="en-US" altLang="ko-KR" sz="1600" dirty="0"/>
              <a:t> project structure, library</a:t>
            </a:r>
            <a:r>
              <a:rPr lang="ko-KR" altLang="en-US" sz="1600" dirty="0"/>
              <a:t> </a:t>
            </a:r>
            <a:r>
              <a:rPr lang="en-US" altLang="ko-KR" sz="1600" dirty="0"/>
              <a:t>setup </a:t>
            </a:r>
            <a:r>
              <a:rPr lang="ko-KR" altLang="en-US" sz="1600" dirty="0"/>
              <a:t>및 학습 등에서 시간을 허비함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design pattern, </a:t>
            </a:r>
            <a:r>
              <a:rPr lang="en-US" altLang="ko-KR" sz="2000" dirty="0" err="1"/>
              <a:t>scala</a:t>
            </a:r>
            <a:r>
              <a:rPr lang="ko-KR" altLang="en-US" sz="2000" dirty="0"/>
              <a:t>의 특정 </a:t>
            </a:r>
            <a:r>
              <a:rPr lang="en-US" altLang="ko-KR" sz="2000" dirty="0"/>
              <a:t>feature</a:t>
            </a:r>
            <a:r>
              <a:rPr lang="ko-KR" altLang="en-US" sz="2000" dirty="0"/>
              <a:t>들을 언제 어떻게 적용해야 할 지 잘 모르겠음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결과적으로 프로젝트의 </a:t>
            </a:r>
            <a:r>
              <a:rPr lang="en-US" altLang="ko-KR" sz="1600" dirty="0"/>
              <a:t>architecture</a:t>
            </a:r>
            <a:r>
              <a:rPr lang="ko-KR" altLang="en-US" sz="1600" dirty="0"/>
              <a:t>를 </a:t>
            </a:r>
            <a:r>
              <a:rPr lang="en-US" altLang="ko-KR" sz="1600" dirty="0"/>
              <a:t>design </a:t>
            </a:r>
            <a:r>
              <a:rPr lang="ko-KR" altLang="en-US" sz="1600" dirty="0"/>
              <a:t>하는 과정에서 혼선이 많이 발생함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239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39E70-82FB-45CB-9E1C-0A10735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 원인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E51CD-A003-47B6-ACC9-8C2A7AE4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원인들과 개인적인 시간관리의 실패로 인해 개발이 시간에 쫓기게 됨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600" dirty="0"/>
              <a:t>이는 기존 과제들을 하던 방식처럼 설계를 제대로 고려하지 않은 채 코드를 작성하는 일이 </a:t>
            </a:r>
            <a:r>
              <a:rPr lang="ko-KR" altLang="en-US" sz="1600" dirty="0" err="1"/>
              <a:t>많아짐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결국 설계를 제대로 하지 않은 코드 때문에 개발이 시간에 더욱 쫓기게 되는 악순환이 생김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마지막에는 프로젝트 완성을 포기하게 됨</a:t>
            </a:r>
          </a:p>
        </p:txBody>
      </p:sp>
    </p:spTree>
    <p:extLst>
      <p:ext uri="{BB962C8B-B14F-4D97-AF65-F5344CB8AC3E}">
        <p14:creationId xmlns:p14="http://schemas.microsoft.com/office/powerpoint/2010/main" val="39712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0702-4641-4B44-936F-4233DF85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감상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5E5B4-C56C-4B4B-AEDE-87EF5CC0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시간이 없다</a:t>
            </a:r>
            <a:r>
              <a:rPr lang="en-US" altLang="ko-KR" sz="2000" dirty="0"/>
              <a:t> / </a:t>
            </a:r>
            <a:r>
              <a:rPr lang="ko-KR" altLang="en-US" sz="2000" dirty="0"/>
              <a:t>급하다는 이유로 설계를 무시하거나 기능을 추가하거나 빼는 식으로 개발을 진행하게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하지만 이렇게 하면 결국 갈 수록 자신의 코드를 읽는 시간이 길어지고</a:t>
            </a:r>
            <a:r>
              <a:rPr lang="en-US" altLang="ko-KR" sz="2000" dirty="0"/>
              <a:t>, </a:t>
            </a:r>
            <a:r>
              <a:rPr lang="ko-KR" altLang="en-US" sz="2000" dirty="0"/>
              <a:t>구현을 할 때 헷갈리는 부분이 </a:t>
            </a:r>
            <a:r>
              <a:rPr lang="ko-KR" altLang="en-US" sz="2000" dirty="0" err="1"/>
              <a:t>많아짐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시간이 급하더라도 설계를 잘 지키면서 구현에 대한 </a:t>
            </a:r>
            <a:r>
              <a:rPr lang="en-US" altLang="ko-KR" sz="2000" dirty="0"/>
              <a:t>documentation</a:t>
            </a:r>
            <a:r>
              <a:rPr lang="ko-KR" altLang="en-US" sz="2000" dirty="0"/>
              <a:t>을 하는 게 그냥 코딩을 하는 것 보다 훨씬 효율적이라는 것을 이번 프로젝트를 통해서 절감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74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0702-4641-4B44-936F-4233DF85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감상 </a:t>
            </a:r>
            <a:r>
              <a:rPr lang="en-US" altLang="ko-KR" dirty="0"/>
              <a:t>-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5E5B4-C56C-4B4B-AEDE-87EF5CC0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처음에는 </a:t>
            </a:r>
            <a:r>
              <a:rPr lang="ko-KR" altLang="en-US" sz="2000" dirty="0" err="1"/>
              <a:t>배운대로</a:t>
            </a:r>
            <a:r>
              <a:rPr lang="ko-KR" altLang="en-US" sz="2000" dirty="0"/>
              <a:t> </a:t>
            </a:r>
            <a:r>
              <a:rPr lang="en-US" altLang="ko-KR" sz="2000" dirty="0"/>
              <a:t>simple</a:t>
            </a:r>
            <a:r>
              <a:rPr lang="ko-KR" altLang="en-US" sz="2000" dirty="0"/>
              <a:t>하고 다양한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와 </a:t>
            </a:r>
            <a:r>
              <a:rPr lang="en-US" altLang="ko-KR" sz="2000" dirty="0"/>
              <a:t>design pattern</a:t>
            </a:r>
            <a:r>
              <a:rPr lang="ko-KR" altLang="en-US" sz="2000" dirty="0"/>
              <a:t>을 사용해서 설계를 하려고 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언어와 설계를 많이 다뤄보지 않은 상황에서 이는 쉽지 않았음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설계를 아름답게 설계하는 것도 중요하지만</a:t>
            </a:r>
            <a:r>
              <a:rPr lang="en-US" altLang="ko-KR" sz="2000" dirty="0"/>
              <a:t>,</a:t>
            </a:r>
            <a:r>
              <a:rPr lang="ko-KR" altLang="en-US" sz="2000" dirty="0"/>
              <a:t> 일단 간단하게 설계하고 구현해 본 후 다시 설계를 고치는 방식을 통해서 개발을 하는 것이 더 효율적일 수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535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8F3D-D75E-4E9A-BBFB-5BC08AB5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67991-AAEE-4C84-AAD7-D5293654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기존 과제에서 </a:t>
            </a:r>
            <a:r>
              <a:rPr lang="en-US" altLang="ko-KR" sz="2000" dirty="0"/>
              <a:t>specification</a:t>
            </a:r>
            <a:r>
              <a:rPr lang="ko-KR" altLang="en-US" sz="2000" dirty="0"/>
              <a:t>을 주고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해당사항을 구현하는 것은 익숙했지만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설계를 하는 부분은 부족한 점이 많다는 점을 느낌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결과적으로는 프로젝트 구현을 실패했지만</a:t>
            </a:r>
            <a:r>
              <a:rPr lang="en-US" altLang="ko-KR" sz="2000" dirty="0"/>
              <a:t>, documentation, </a:t>
            </a:r>
            <a:r>
              <a:rPr lang="ko-KR" altLang="en-US" sz="2000" dirty="0"/>
              <a:t>설계</a:t>
            </a:r>
            <a:r>
              <a:rPr lang="en-US" altLang="ko-KR" sz="2000" dirty="0"/>
              <a:t>, logging, testing </a:t>
            </a:r>
            <a:r>
              <a:rPr lang="ko-KR" altLang="en-US" sz="2000" dirty="0"/>
              <a:t>같은 부분을 같이 설계하면서 고려해야 할 점들이 많다는 것을 느낌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지금까지 혼자서 백지부터 프로젝트를 설계하는 과목을 들은 적이 없었는데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소프트웨어 공학과 설계의 중요성에 대해서 깨달을 수 있었던 좋은 경험이 되었다고 생각함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337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Project final report</vt:lpstr>
      <vt:lpstr>Task</vt:lpstr>
      <vt:lpstr>Project Summary</vt:lpstr>
      <vt:lpstr>실패 원인 분석</vt:lpstr>
      <vt:lpstr>실패 원인 분석</vt:lpstr>
      <vt:lpstr>감상 - 시간</vt:lpstr>
      <vt:lpstr>감상 - 설계</vt:lpstr>
      <vt:lpstr>감상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이정우</dc:creator>
  <cp:lastModifiedBy>이정우</cp:lastModifiedBy>
  <cp:revision>5</cp:revision>
  <dcterms:created xsi:type="dcterms:W3CDTF">2020-11-13T17:37:11Z</dcterms:created>
  <dcterms:modified xsi:type="dcterms:W3CDTF">2020-12-17T07:48:17Z</dcterms:modified>
</cp:coreProperties>
</file>