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6858000" cy="12193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D6D"/>
    <a:srgbClr val="9F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/>
    <p:restoredTop sz="94622"/>
  </p:normalViewPr>
  <p:slideViewPr>
    <p:cSldViewPr snapToGrid="0" snapToObjects="1">
      <p:cViewPr>
        <p:scale>
          <a:sx n="153" d="100"/>
          <a:sy n="153" d="100"/>
        </p:scale>
        <p:origin x="107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6" d="100"/>
          <a:sy n="116" d="100"/>
        </p:scale>
        <p:origin x="29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5635-542C-1D48-9508-1A50A7D0DC71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4EB29-EA78-0F4E-92F8-34DEFC8E9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9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572"/>
            <a:ext cx="5829300" cy="424517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457"/>
            <a:ext cx="5143500" cy="294396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96"/>
            <a:ext cx="1478756" cy="1033350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96"/>
            <a:ext cx="4350544" cy="1033350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933"/>
            <a:ext cx="5915025" cy="50721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60111"/>
            <a:ext cx="5915025" cy="26673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978"/>
            <a:ext cx="2914650" cy="7736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978"/>
            <a:ext cx="2914650" cy="7736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99"/>
            <a:ext cx="5915025" cy="23568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124"/>
            <a:ext cx="2901255" cy="14649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4047"/>
            <a:ext cx="2901255" cy="65512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124"/>
            <a:ext cx="2915543" cy="146492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4047"/>
            <a:ext cx="2915543" cy="65512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906"/>
            <a:ext cx="2211884" cy="2845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653"/>
            <a:ext cx="3471863" cy="86653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8076"/>
            <a:ext cx="2211884" cy="677703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906"/>
            <a:ext cx="2211884" cy="28451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653"/>
            <a:ext cx="3471863" cy="86653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8076"/>
            <a:ext cx="2211884" cy="677703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99"/>
            <a:ext cx="5915025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978"/>
            <a:ext cx="5915025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652"/>
            <a:ext cx="154305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A7F5-C32C-FB49-A630-36E9480C740D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652"/>
            <a:ext cx="231457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652"/>
            <a:ext cx="154305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961D-1F3E-6343-8161-2900AF63E4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72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.png"/><Relationship Id="rId21" Type="http://schemas.openxmlformats.org/officeDocument/2006/relationships/image" Target="../media/image13.png"/><Relationship Id="rId22" Type="http://schemas.openxmlformats.org/officeDocument/2006/relationships/image" Target="../media/image14.png"/><Relationship Id="rId23" Type="http://schemas.openxmlformats.org/officeDocument/2006/relationships/image" Target="../media/image15.png"/><Relationship Id="rId24" Type="http://schemas.openxmlformats.org/officeDocument/2006/relationships/image" Target="../media/image16.png"/><Relationship Id="rId25" Type="http://schemas.openxmlformats.org/officeDocument/2006/relationships/image" Target="../media/image17.png"/><Relationship Id="rId26" Type="http://schemas.openxmlformats.org/officeDocument/2006/relationships/image" Target="../media/image18.png"/><Relationship Id="rId27" Type="http://schemas.openxmlformats.org/officeDocument/2006/relationships/image" Target="../media/image19.png"/><Relationship Id="rId28" Type="http://schemas.openxmlformats.org/officeDocument/2006/relationships/image" Target="../media/image20.png"/><Relationship Id="rId29" Type="http://schemas.openxmlformats.org/officeDocument/2006/relationships/image" Target="../media/image21.png"/><Relationship Id="rId30" Type="http://schemas.openxmlformats.org/officeDocument/2006/relationships/image" Target="../media/image22.png"/><Relationship Id="rId31" Type="http://schemas.openxmlformats.org/officeDocument/2006/relationships/image" Target="../media/image23.png"/><Relationship Id="rId32" Type="http://schemas.openxmlformats.org/officeDocument/2006/relationships/image" Target="../media/image24.png"/><Relationship Id="rId10" Type="http://schemas.openxmlformats.org/officeDocument/2006/relationships/image" Target="../media/image7.png"/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33" Type="http://schemas.openxmlformats.org/officeDocument/2006/relationships/image" Target="../media/image25.png"/><Relationship Id="rId3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右矢印 118"/>
          <p:cNvSpPr/>
          <p:nvPr/>
        </p:nvSpPr>
        <p:spPr>
          <a:xfrm rot="8051548">
            <a:off x="2568644" y="8874881"/>
            <a:ext cx="418723" cy="1811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39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1616846" y="18025806"/>
            <a:ext cx="72386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/楕円 126"/>
          <p:cNvSpPr/>
          <p:nvPr/>
        </p:nvSpPr>
        <p:spPr>
          <a:xfrm>
            <a:off x="1869310" y="17851259"/>
            <a:ext cx="226988" cy="349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39"/>
          </a:p>
        </p:txBody>
      </p:sp>
      <p:cxnSp>
        <p:nvCxnSpPr>
          <p:cNvPr id="128" name="直線コネクタ 127"/>
          <p:cNvCxnSpPr/>
          <p:nvPr/>
        </p:nvCxnSpPr>
        <p:spPr>
          <a:xfrm>
            <a:off x="1976042" y="17685921"/>
            <a:ext cx="0" cy="1286726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613916" y="18589028"/>
            <a:ext cx="72386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円/楕円 129"/>
          <p:cNvSpPr/>
          <p:nvPr/>
        </p:nvSpPr>
        <p:spPr>
          <a:xfrm>
            <a:off x="1862522" y="18412332"/>
            <a:ext cx="226988" cy="3490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39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2320731" y="18125629"/>
            <a:ext cx="364202" cy="39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39"/>
              <a:t>=</a:t>
            </a:r>
            <a:endParaRPr lang="ja-JP" altLang="en-US" sz="1939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867483" y="17905071"/>
            <a:ext cx="378630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71" dirty="0"/>
              <a:t>T1</a:t>
            </a:r>
            <a:endParaRPr lang="ja-JP" altLang="en-US" sz="127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855682" y="18476293"/>
            <a:ext cx="378630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71" dirty="0"/>
              <a:t>T2</a:t>
            </a:r>
            <a:endParaRPr lang="ja-JP" altLang="en-US" sz="1271" dirty="0"/>
          </a:p>
        </p:txBody>
      </p:sp>
      <p:grpSp>
        <p:nvGrpSpPr>
          <p:cNvPr id="139" name="図形グループ 138"/>
          <p:cNvGrpSpPr/>
          <p:nvPr/>
        </p:nvGrpSpPr>
        <p:grpSpPr>
          <a:xfrm>
            <a:off x="3743703" y="17864792"/>
            <a:ext cx="642314" cy="907259"/>
            <a:chOff x="5808724" y="33680906"/>
            <a:chExt cx="2916000" cy="2299367"/>
          </a:xfrm>
        </p:grpSpPr>
        <p:cxnSp>
          <p:nvCxnSpPr>
            <p:cNvPr id="140" name="直線コネクタ 139"/>
            <p:cNvCxnSpPr/>
            <p:nvPr/>
          </p:nvCxnSpPr>
          <p:spPr>
            <a:xfrm>
              <a:off x="5808724" y="34762317"/>
              <a:ext cx="2916000" cy="0"/>
            </a:xfrm>
            <a:prstGeom prst="line">
              <a:avLst/>
            </a:prstGeom>
            <a:ln w="825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H="1">
              <a:off x="7052028" y="33680906"/>
              <a:ext cx="0" cy="2299367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円/楕円 141"/>
            <p:cNvSpPr/>
            <p:nvPr/>
          </p:nvSpPr>
          <p:spPr>
            <a:xfrm>
              <a:off x="6606659" y="34258251"/>
              <a:ext cx="914400" cy="9144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3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テキスト ボックス 142"/>
                <p:cNvSpPr txBox="1"/>
                <p:nvPr/>
              </p:nvSpPr>
              <p:spPr>
                <a:xfrm>
                  <a:off x="6294169" y="34303195"/>
                  <a:ext cx="1943349" cy="7296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7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7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7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27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45" name="テキスト ボックス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170" y="34303196"/>
                  <a:ext cx="1687562" cy="62743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図形グループ 143"/>
          <p:cNvGrpSpPr/>
          <p:nvPr/>
        </p:nvGrpSpPr>
        <p:grpSpPr>
          <a:xfrm>
            <a:off x="4333888" y="17864792"/>
            <a:ext cx="796068" cy="907259"/>
            <a:chOff x="5809833" y="33667102"/>
            <a:chExt cx="2916000" cy="2299367"/>
          </a:xfrm>
        </p:grpSpPr>
        <p:cxnSp>
          <p:nvCxnSpPr>
            <p:cNvPr id="145" name="直線コネクタ 144"/>
            <p:cNvCxnSpPr/>
            <p:nvPr/>
          </p:nvCxnSpPr>
          <p:spPr>
            <a:xfrm>
              <a:off x="5809833" y="34748513"/>
              <a:ext cx="2916000" cy="0"/>
            </a:xfrm>
            <a:prstGeom prst="line">
              <a:avLst/>
            </a:prstGeom>
            <a:ln w="825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/>
            <p:cNvCxnSpPr/>
            <p:nvPr/>
          </p:nvCxnSpPr>
          <p:spPr>
            <a:xfrm>
              <a:off x="7063859" y="33667102"/>
              <a:ext cx="0" cy="2299367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円/楕円 146"/>
            <p:cNvSpPr/>
            <p:nvPr/>
          </p:nvSpPr>
          <p:spPr>
            <a:xfrm>
              <a:off x="6606659" y="34258251"/>
              <a:ext cx="914400" cy="9144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3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/>
                <p:cNvSpPr txBox="1"/>
                <p:nvPr/>
              </p:nvSpPr>
              <p:spPr>
                <a:xfrm>
                  <a:off x="6291730" y="34256819"/>
                  <a:ext cx="1886260" cy="742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271" i="1"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127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71" i="1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ja-JP" sz="1271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1271" i="1">
                                <a:latin typeface="Cambria Math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ja-JP" altLang="en-US" sz="1271" dirty="0"/>
                </a:p>
              </p:txBody>
            </p:sp>
          </mc:Choice>
          <mc:Fallback xmlns="">
            <p:sp>
              <p:nvSpPr>
                <p:cNvPr id="350" name="テキスト ボックス 3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729" y="34256818"/>
                  <a:ext cx="1988877" cy="6402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9" name="直線コネクタ 148"/>
          <p:cNvCxnSpPr/>
          <p:nvPr/>
        </p:nvCxnSpPr>
        <p:spPr>
          <a:xfrm>
            <a:off x="4009801" y="17886121"/>
            <a:ext cx="603761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3996272" y="18762853"/>
            <a:ext cx="603761" cy="1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図形グループ 157"/>
          <p:cNvGrpSpPr/>
          <p:nvPr/>
        </p:nvGrpSpPr>
        <p:grpSpPr>
          <a:xfrm>
            <a:off x="488840" y="1835249"/>
            <a:ext cx="2500039" cy="4716163"/>
            <a:chOff x="602694" y="1913821"/>
            <a:chExt cx="2500039" cy="4716163"/>
          </a:xfrm>
        </p:grpSpPr>
        <p:grpSp>
          <p:nvGrpSpPr>
            <p:cNvPr id="52" name="図形グループ 51"/>
            <p:cNvGrpSpPr/>
            <p:nvPr/>
          </p:nvGrpSpPr>
          <p:grpSpPr>
            <a:xfrm>
              <a:off x="602694" y="5356203"/>
              <a:ext cx="2500039" cy="1273781"/>
              <a:chOff x="5920499" y="26677118"/>
              <a:chExt cx="4444513" cy="2264499"/>
            </a:xfrm>
          </p:grpSpPr>
          <p:cxnSp>
            <p:nvCxnSpPr>
              <p:cNvPr id="53" name="直線コネクタ 52"/>
              <p:cNvCxnSpPr/>
              <p:nvPr/>
            </p:nvCxnSpPr>
            <p:spPr>
              <a:xfrm flipV="1">
                <a:off x="8636898" y="27848289"/>
                <a:ext cx="1728114" cy="0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図形グループ 53"/>
              <p:cNvGrpSpPr/>
              <p:nvPr/>
            </p:nvGrpSpPr>
            <p:grpSpPr>
              <a:xfrm>
                <a:off x="5920499" y="26677118"/>
                <a:ext cx="4277842" cy="2264499"/>
                <a:chOff x="5817736" y="13584435"/>
                <a:chExt cx="4277842" cy="2264499"/>
              </a:xfrm>
            </p:grpSpPr>
            <p:grpSp>
              <p:nvGrpSpPr>
                <p:cNvPr id="61" name="図形グループ 60"/>
                <p:cNvGrpSpPr/>
                <p:nvPr/>
              </p:nvGrpSpPr>
              <p:grpSpPr>
                <a:xfrm>
                  <a:off x="5817736" y="13714605"/>
                  <a:ext cx="2868372" cy="2134329"/>
                  <a:chOff x="6589955" y="13826329"/>
                  <a:chExt cx="2868372" cy="2134329"/>
                </a:xfrm>
              </p:grpSpPr>
              <p:cxnSp>
                <p:nvCxnSpPr>
                  <p:cNvPr id="72" name="直線コネクタ 71"/>
                  <p:cNvCxnSpPr/>
                  <p:nvPr/>
                </p:nvCxnSpPr>
                <p:spPr>
                  <a:xfrm>
                    <a:off x="7088671" y="13826329"/>
                    <a:ext cx="10252" cy="2134329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コネクタ 72"/>
                  <p:cNvCxnSpPr/>
                  <p:nvPr/>
                </p:nvCxnSpPr>
                <p:spPr>
                  <a:xfrm flipV="1">
                    <a:off x="6589955" y="14887847"/>
                    <a:ext cx="1562719" cy="0"/>
                  </a:xfrm>
                  <a:prstGeom prst="line">
                    <a:avLst/>
                  </a:prstGeom>
                  <a:ln w="825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円/楕円 73"/>
                  <p:cNvSpPr/>
                  <p:nvPr/>
                </p:nvSpPr>
                <p:spPr>
                  <a:xfrm>
                    <a:off x="6867239" y="14700715"/>
                    <a:ext cx="463369" cy="40610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75" name="円/楕円 74"/>
                  <p:cNvSpPr/>
                  <p:nvPr/>
                </p:nvSpPr>
                <p:spPr>
                  <a:xfrm>
                    <a:off x="6856987" y="14126587"/>
                    <a:ext cx="463369" cy="40610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76" name="円/楕円 75"/>
                  <p:cNvSpPr/>
                  <p:nvPr/>
                </p:nvSpPr>
                <p:spPr>
                  <a:xfrm>
                    <a:off x="8876147" y="14589458"/>
                    <a:ext cx="463369" cy="607034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77" name="円/楕円 76"/>
                  <p:cNvSpPr/>
                  <p:nvPr/>
                </p:nvSpPr>
                <p:spPr>
                  <a:xfrm>
                    <a:off x="6890498" y="15261276"/>
                    <a:ext cx="463369" cy="40610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78" name="テキスト ボックス 77"/>
                  <p:cNvSpPr txBox="1"/>
                  <p:nvPr/>
                </p:nvSpPr>
                <p:spPr>
                  <a:xfrm>
                    <a:off x="6850376" y="14634388"/>
                    <a:ext cx="328352" cy="5118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271" dirty="0">
                        <a:latin typeface="Cambria Math" charset="0"/>
                        <a:ea typeface="Cambria Math" charset="0"/>
                        <a:cs typeface="Cambria Math" charset="0"/>
                      </a:rPr>
                      <a:t>S</a:t>
                    </a:r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9" name="テキスト ボックス 78"/>
                      <p:cNvSpPr txBox="1"/>
                      <p:nvPr/>
                    </p:nvSpPr>
                    <p:spPr>
                      <a:xfrm>
                        <a:off x="6791358" y="15190087"/>
                        <a:ext cx="628092" cy="511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ja-JP" sz="1271" dirty="0">
                          <a:latin typeface="Cambria Math" charset="0"/>
                          <a:ea typeface="Cambria Math" charset="0"/>
                          <a:cs typeface="Cambria Math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9" name="テキスト ボックス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91358" y="15190087"/>
                        <a:ext cx="628092" cy="51182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テキスト ボックス 79"/>
                      <p:cNvSpPr txBox="1"/>
                      <p:nvPr/>
                    </p:nvSpPr>
                    <p:spPr>
                      <a:xfrm>
                        <a:off x="8811846" y="14669671"/>
                        <a:ext cx="646481" cy="511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1271" dirty="0">
                          <a:latin typeface="Cambria Math" charset="0"/>
                          <a:ea typeface="Cambria Math" charset="0"/>
                          <a:cs typeface="Cambria Math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0" name="テキスト ボックス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11846" y="14669671"/>
                        <a:ext cx="646481" cy="51182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" name="テキスト ボックス 80"/>
                      <p:cNvSpPr txBox="1"/>
                      <p:nvPr/>
                    </p:nvSpPr>
                    <p:spPr>
                      <a:xfrm>
                        <a:off x="6743727" y="14040805"/>
                        <a:ext cx="689920" cy="511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27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1271" dirty="0">
                          <a:latin typeface="Cambria Math" charset="0"/>
                          <a:ea typeface="Cambria Math" charset="0"/>
                          <a:cs typeface="Cambria Math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1" name="テキスト ボックス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3727" y="14040805"/>
                        <a:ext cx="689920" cy="51182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図形グループ 61"/>
                <p:cNvGrpSpPr/>
                <p:nvPr/>
              </p:nvGrpSpPr>
              <p:grpSpPr>
                <a:xfrm>
                  <a:off x="8630851" y="13584435"/>
                  <a:ext cx="1449427" cy="2099551"/>
                  <a:chOff x="6637776" y="13699470"/>
                  <a:chExt cx="1449427" cy="2099551"/>
                </a:xfrm>
              </p:grpSpPr>
              <p:cxnSp>
                <p:nvCxnSpPr>
                  <p:cNvPr id="65" name="直線コネクタ 64"/>
                  <p:cNvCxnSpPr/>
                  <p:nvPr/>
                </p:nvCxnSpPr>
                <p:spPr>
                  <a:xfrm>
                    <a:off x="7739131" y="13699470"/>
                    <a:ext cx="0" cy="2099551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円/楕円 65"/>
                  <p:cNvSpPr/>
                  <p:nvPr/>
                </p:nvSpPr>
                <p:spPr>
                  <a:xfrm>
                    <a:off x="7485602" y="14655884"/>
                    <a:ext cx="463369" cy="40610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67" name="円/楕円 66"/>
                  <p:cNvSpPr/>
                  <p:nvPr/>
                </p:nvSpPr>
                <p:spPr>
                  <a:xfrm>
                    <a:off x="7507447" y="14096086"/>
                    <a:ext cx="463369" cy="40610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68" name="円/楕円 67"/>
                  <p:cNvSpPr/>
                  <p:nvPr/>
                </p:nvSpPr>
                <p:spPr>
                  <a:xfrm>
                    <a:off x="7525860" y="15230009"/>
                    <a:ext cx="463369" cy="40610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p:sp>
                <p:nvSpPr>
                  <p:cNvPr id="69" name="円/楕円 68"/>
                  <p:cNvSpPr/>
                  <p:nvPr/>
                </p:nvSpPr>
                <p:spPr>
                  <a:xfrm>
                    <a:off x="6637776" y="14592769"/>
                    <a:ext cx="463369" cy="6070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939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テキスト ボックス 69"/>
                      <p:cNvSpPr txBox="1"/>
                      <p:nvPr/>
                    </p:nvSpPr>
                    <p:spPr>
                      <a:xfrm>
                        <a:off x="7476910" y="14598469"/>
                        <a:ext cx="328352" cy="5118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27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71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ja-JP" sz="1271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ja-JP" altLang="en-US" sz="1271" dirty="0"/>
                      </a:p>
                    </p:txBody>
                  </p:sp>
                </mc:Choice>
                <mc:Fallback>
                  <p:sp>
                    <p:nvSpPr>
                      <p:cNvPr id="70" name="テキスト ボックス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76910" y="14598469"/>
                        <a:ext cx="328352" cy="51182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テキスト ボックス 70"/>
                      <p:cNvSpPr txBox="1"/>
                      <p:nvPr/>
                    </p:nvSpPr>
                    <p:spPr>
                      <a:xfrm>
                        <a:off x="7397283" y="14084014"/>
                        <a:ext cx="689920" cy="471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sz="1125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125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125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125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ja-JP" altLang="en-US" sz="1125" dirty="0"/>
                      </a:p>
                    </p:txBody>
                  </p:sp>
                </mc:Choice>
                <mc:Fallback>
                  <p:sp>
                    <p:nvSpPr>
                      <p:cNvPr id="71" name="テキスト ボックス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97283" y="14084014"/>
                        <a:ext cx="689920" cy="471923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テキスト ボックス 62"/>
                    <p:cNvSpPr txBox="1"/>
                    <p:nvPr/>
                  </p:nvSpPr>
                  <p:spPr>
                    <a:xfrm>
                      <a:off x="9405658" y="15044752"/>
                      <a:ext cx="689920" cy="471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ja-JP" sz="1125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ja-JP" altLang="en-US" sz="1125" dirty="0"/>
                    </a:p>
                  </p:txBody>
                </p:sp>
              </mc:Choice>
              <mc:Fallback>
                <p:sp>
                  <p:nvSpPr>
                    <p:cNvPr id="63" name="テキスト ボックス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5658" y="15044752"/>
                      <a:ext cx="689920" cy="471923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" name="テキスト ボックス 63"/>
                    <p:cNvSpPr txBox="1"/>
                    <p:nvPr/>
                  </p:nvSpPr>
                  <p:spPr>
                    <a:xfrm>
                      <a:off x="8534135" y="14572829"/>
                      <a:ext cx="689920" cy="471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ja-JP" sz="1125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ja-JP" altLang="en-US" sz="1125" dirty="0"/>
                    </a:p>
                  </p:txBody>
                </p:sp>
              </mc:Choice>
              <mc:Fallback>
                <p:sp>
                  <p:nvSpPr>
                    <p:cNvPr id="64" name="テキスト ボックス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34135" y="14572829"/>
                      <a:ext cx="689920" cy="471923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直線コネクタ 54"/>
              <p:cNvCxnSpPr/>
              <p:nvPr/>
            </p:nvCxnSpPr>
            <p:spPr>
              <a:xfrm flipV="1">
                <a:off x="7927243" y="27907090"/>
                <a:ext cx="27606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図形グループ 55"/>
              <p:cNvGrpSpPr/>
              <p:nvPr/>
            </p:nvGrpSpPr>
            <p:grpSpPr>
              <a:xfrm>
                <a:off x="6793409" y="27560160"/>
                <a:ext cx="1331226" cy="627547"/>
                <a:chOff x="11300359" y="23792213"/>
                <a:chExt cx="1651331" cy="410240"/>
              </a:xfrm>
            </p:grpSpPr>
            <p:sp>
              <p:nvSpPr>
                <p:cNvPr id="57" name="円/楕円 56"/>
                <p:cNvSpPr/>
                <p:nvPr/>
              </p:nvSpPr>
              <p:spPr>
                <a:xfrm rot="5400000">
                  <a:off x="12264580" y="23683675"/>
                  <a:ext cx="403535" cy="620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939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テキスト ボックス 57"/>
                    <p:cNvSpPr txBox="1"/>
                    <p:nvPr/>
                  </p:nvSpPr>
                  <p:spPr>
                    <a:xfrm>
                      <a:off x="12015046" y="23828290"/>
                      <a:ext cx="936644" cy="30455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13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13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13" i="1">
                                    <a:latin typeface="Cambria Math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13" dirty="0"/>
                    </a:p>
                  </p:txBody>
                </p:sp>
              </mc:Choice>
              <mc:Fallback>
                <p:sp>
                  <p:nvSpPr>
                    <p:cNvPr id="58" name="テキスト ボックス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15046" y="23828290"/>
                      <a:ext cx="936644" cy="30455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円/楕円 58"/>
                <p:cNvSpPr/>
                <p:nvPr/>
              </p:nvSpPr>
              <p:spPr>
                <a:xfrm rot="5400000">
                  <a:off x="11408897" y="23690380"/>
                  <a:ext cx="403535" cy="620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939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テキスト ボックス 59"/>
                    <p:cNvSpPr txBox="1"/>
                    <p:nvPr/>
                  </p:nvSpPr>
                  <p:spPr>
                    <a:xfrm>
                      <a:off x="11319540" y="23860159"/>
                      <a:ext cx="646481" cy="288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013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60" name="テキスト ボックス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9540" y="23860159"/>
                      <a:ext cx="646481" cy="28846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9" name="図形グループ 88"/>
            <p:cNvGrpSpPr/>
            <p:nvPr/>
          </p:nvGrpSpPr>
          <p:grpSpPr>
            <a:xfrm>
              <a:off x="751190" y="1913821"/>
              <a:ext cx="2113187" cy="1202423"/>
              <a:chOff x="7533977" y="3026807"/>
              <a:chExt cx="3756777" cy="2137640"/>
            </a:xfrm>
          </p:grpSpPr>
          <p:grpSp>
            <p:nvGrpSpPr>
              <p:cNvPr id="26" name="図形グループ 25"/>
              <p:cNvGrpSpPr/>
              <p:nvPr/>
            </p:nvGrpSpPr>
            <p:grpSpPr>
              <a:xfrm>
                <a:off x="7533977" y="3026807"/>
                <a:ext cx="3756777" cy="2137640"/>
                <a:chOff x="11830919" y="17661848"/>
                <a:chExt cx="3756777" cy="2137640"/>
              </a:xfrm>
            </p:grpSpPr>
            <p:grpSp>
              <p:nvGrpSpPr>
                <p:cNvPr id="27" name="図形グループ 26"/>
                <p:cNvGrpSpPr/>
                <p:nvPr/>
              </p:nvGrpSpPr>
              <p:grpSpPr>
                <a:xfrm>
                  <a:off x="11830919" y="17661848"/>
                  <a:ext cx="3756777" cy="2137640"/>
                  <a:chOff x="5817736" y="13711294"/>
                  <a:chExt cx="3756777" cy="2137640"/>
                </a:xfrm>
              </p:grpSpPr>
              <p:grpSp>
                <p:nvGrpSpPr>
                  <p:cNvPr id="31" name="図形グループ 30"/>
                  <p:cNvGrpSpPr/>
                  <p:nvPr/>
                </p:nvGrpSpPr>
                <p:grpSpPr>
                  <a:xfrm>
                    <a:off x="5817736" y="13714605"/>
                    <a:ext cx="3756777" cy="2134329"/>
                    <a:chOff x="6589955" y="13826329"/>
                    <a:chExt cx="3756777" cy="2134329"/>
                  </a:xfrm>
                </p:grpSpPr>
                <p:cxnSp>
                  <p:nvCxnSpPr>
                    <p:cNvPr id="42" name="直線コネクタ 41"/>
                    <p:cNvCxnSpPr/>
                    <p:nvPr/>
                  </p:nvCxnSpPr>
                  <p:spPr>
                    <a:xfrm>
                      <a:off x="7088671" y="13826329"/>
                      <a:ext cx="10252" cy="2134329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コネクタ 42"/>
                    <p:cNvCxnSpPr/>
                    <p:nvPr/>
                  </p:nvCxnSpPr>
                  <p:spPr>
                    <a:xfrm flipV="1">
                      <a:off x="6589955" y="14929707"/>
                      <a:ext cx="3756777" cy="0"/>
                    </a:xfrm>
                    <a:prstGeom prst="line">
                      <a:avLst/>
                    </a:prstGeom>
                    <a:ln w="825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円/楕円 43"/>
                    <p:cNvSpPr/>
                    <p:nvPr/>
                  </p:nvSpPr>
                  <p:spPr>
                    <a:xfrm>
                      <a:off x="6867239" y="14700715"/>
                      <a:ext cx="463369" cy="406102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45" name="円/楕円 44"/>
                    <p:cNvSpPr/>
                    <p:nvPr/>
                  </p:nvSpPr>
                  <p:spPr>
                    <a:xfrm>
                      <a:off x="6856987" y="14126587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46" name="円/楕円 45"/>
                    <p:cNvSpPr/>
                    <p:nvPr/>
                  </p:nvSpPr>
                  <p:spPr>
                    <a:xfrm>
                      <a:off x="7929319" y="14633841"/>
                      <a:ext cx="463369" cy="615194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47" name="円/楕円 46"/>
                    <p:cNvSpPr/>
                    <p:nvPr/>
                  </p:nvSpPr>
                  <p:spPr>
                    <a:xfrm>
                      <a:off x="6890498" y="15261276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48" name="テキスト ボックス 47"/>
                    <p:cNvSpPr txBox="1"/>
                    <p:nvPr/>
                  </p:nvSpPr>
                  <p:spPr>
                    <a:xfrm>
                      <a:off x="6879036" y="14648239"/>
                      <a:ext cx="328352" cy="511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7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</a:t>
                      </a:r>
                      <a:endParaRPr lang="ja-JP" altLang="en-US" sz="127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p:grpSp>
              <p:grpSp>
                <p:nvGrpSpPr>
                  <p:cNvPr id="32" name="図形グループ 31"/>
                  <p:cNvGrpSpPr/>
                  <p:nvPr/>
                </p:nvGrpSpPr>
                <p:grpSpPr>
                  <a:xfrm>
                    <a:off x="7732316" y="13711294"/>
                    <a:ext cx="1614626" cy="2099551"/>
                    <a:chOff x="5739241" y="13826329"/>
                    <a:chExt cx="1614626" cy="2099551"/>
                  </a:xfrm>
                </p:grpSpPr>
                <p:cxnSp>
                  <p:nvCxnSpPr>
                    <p:cNvPr id="35" name="直線コネクタ 34"/>
                    <p:cNvCxnSpPr/>
                    <p:nvPr/>
                  </p:nvCxnSpPr>
                  <p:spPr>
                    <a:xfrm>
                      <a:off x="7088671" y="13826329"/>
                      <a:ext cx="0" cy="2099551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円/楕円 35"/>
                    <p:cNvSpPr/>
                    <p:nvPr/>
                  </p:nvSpPr>
                  <p:spPr>
                    <a:xfrm>
                      <a:off x="6867239" y="14700715"/>
                      <a:ext cx="463369" cy="406102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37" name="円/楕円 36"/>
                    <p:cNvSpPr/>
                    <p:nvPr/>
                  </p:nvSpPr>
                  <p:spPr>
                    <a:xfrm>
                      <a:off x="6856987" y="14126587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38" name="円/楕円 37"/>
                    <p:cNvSpPr/>
                    <p:nvPr/>
                  </p:nvSpPr>
                  <p:spPr>
                    <a:xfrm>
                      <a:off x="6890498" y="15261276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39" name="円/楕円 38"/>
                    <p:cNvSpPr/>
                    <p:nvPr/>
                  </p:nvSpPr>
                  <p:spPr>
                    <a:xfrm>
                      <a:off x="5739241" y="14637153"/>
                      <a:ext cx="463369" cy="622389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0" name="テキスト ボックス 39"/>
                        <p:cNvSpPr txBox="1"/>
                        <p:nvPr/>
                      </p:nvSpPr>
                      <p:spPr>
                        <a:xfrm>
                          <a:off x="6820182" y="14633228"/>
                          <a:ext cx="328352" cy="5118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271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271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ja-JP" sz="1271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271" dirty="0"/>
                        </a:p>
                      </p:txBody>
                    </p:sp>
                  </mc:Choice>
                  <mc:Fallback>
                    <p:sp>
                      <p:nvSpPr>
                        <p:cNvPr id="40" name="テキスト ボックス 3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20182" y="14633228"/>
                          <a:ext cx="328352" cy="511820"/>
                        </a:xfrm>
                        <a:prstGeom prst="rect">
                          <a:avLst/>
                        </a:prstGeom>
                        <a:blipFill rotWithShape="0">
                          <a:blip r:embed="rId20"/>
                          <a:stretch>
                            <a:fillRect r="-4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29" name="直線矢印コネクタ 28"/>
                <p:cNvCxnSpPr/>
                <p:nvPr/>
              </p:nvCxnSpPr>
              <p:spPr>
                <a:xfrm>
                  <a:off x="12946337" y="18074129"/>
                  <a:ext cx="0" cy="65386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14496681" y="18046502"/>
                  <a:ext cx="0" cy="65386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テキスト ボックス 81"/>
                  <p:cNvSpPr txBox="1"/>
                  <p:nvPr/>
                </p:nvSpPr>
                <p:spPr>
                  <a:xfrm>
                    <a:off x="7706190" y="3241342"/>
                    <a:ext cx="689918" cy="5118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82" name="テキスト ボックス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90" y="3241342"/>
                    <a:ext cx="689918" cy="51182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テキスト ボックス 82"/>
                  <p:cNvSpPr txBox="1"/>
                  <p:nvPr/>
                </p:nvSpPr>
                <p:spPr>
                  <a:xfrm>
                    <a:off x="7758910" y="4378694"/>
                    <a:ext cx="628092" cy="5118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83" name="テキスト ボックス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8910" y="4378694"/>
                    <a:ext cx="628092" cy="51182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テキスト ボックス 84"/>
                  <p:cNvSpPr txBox="1"/>
                  <p:nvPr/>
                </p:nvSpPr>
                <p:spPr>
                  <a:xfrm>
                    <a:off x="8861790" y="3908284"/>
                    <a:ext cx="521163" cy="4412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013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013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013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013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85" name="テキスト ボックス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1790" y="3908284"/>
                    <a:ext cx="521163" cy="4412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テキスト ボックス 85"/>
                  <p:cNvSpPr txBox="1"/>
                  <p:nvPr/>
                </p:nvSpPr>
                <p:spPr>
                  <a:xfrm>
                    <a:off x="9346814" y="3896810"/>
                    <a:ext cx="689918" cy="471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sz="1125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ja-JP" altLang="en-US" sz="1125" dirty="0"/>
                  </a:p>
                </p:txBody>
              </p:sp>
            </mc:Choice>
            <mc:Fallback>
              <p:sp>
                <p:nvSpPr>
                  <p:cNvPr id="86" name="テキスト ボックス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6814" y="3896810"/>
                    <a:ext cx="689918" cy="471923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テキスト ボックス 86"/>
                  <p:cNvSpPr txBox="1"/>
                  <p:nvPr/>
                </p:nvSpPr>
                <p:spPr>
                  <a:xfrm>
                    <a:off x="10465179" y="3260608"/>
                    <a:ext cx="689918" cy="471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sz="1125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ja-JP" altLang="en-US" sz="1125" dirty="0"/>
                  </a:p>
                </p:txBody>
              </p:sp>
            </mc:Choice>
            <mc:Fallback>
              <p:sp>
                <p:nvSpPr>
                  <p:cNvPr id="87" name="テキスト ボックス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5179" y="3260608"/>
                    <a:ext cx="689918" cy="471923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テキスト ボックス 87"/>
                  <p:cNvSpPr txBox="1"/>
                  <p:nvPr/>
                </p:nvSpPr>
                <p:spPr>
                  <a:xfrm>
                    <a:off x="10486537" y="4405162"/>
                    <a:ext cx="689918" cy="471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sz="1125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ja-JP" sz="1125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ja-JP" altLang="en-US" sz="1125" dirty="0"/>
                  </a:p>
                </p:txBody>
              </p:sp>
            </mc:Choice>
            <mc:Fallback>
              <p:sp>
                <p:nvSpPr>
                  <p:cNvPr id="88" name="テキスト ボックス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6537" y="4405162"/>
                    <a:ext cx="689918" cy="471923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" name="右矢印 90"/>
            <p:cNvSpPr/>
            <p:nvPr/>
          </p:nvSpPr>
          <p:spPr>
            <a:xfrm rot="5400000">
              <a:off x="1871331" y="5100963"/>
              <a:ext cx="294317" cy="18112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39"/>
            </a:p>
          </p:txBody>
        </p:sp>
        <p:grpSp>
          <p:nvGrpSpPr>
            <p:cNvPr id="156" name="図形グループ 155"/>
            <p:cNvGrpSpPr/>
            <p:nvPr/>
          </p:nvGrpSpPr>
          <p:grpSpPr>
            <a:xfrm>
              <a:off x="781495" y="3650785"/>
              <a:ext cx="2078941" cy="1202423"/>
              <a:chOff x="788735" y="3427684"/>
              <a:chExt cx="2078941" cy="1202423"/>
            </a:xfrm>
          </p:grpSpPr>
          <p:cxnSp>
            <p:nvCxnSpPr>
              <p:cNvPr id="124" name="直線コネクタ 123"/>
              <p:cNvCxnSpPr/>
              <p:nvPr/>
            </p:nvCxnSpPr>
            <p:spPr>
              <a:xfrm flipV="1">
                <a:off x="788735" y="4056795"/>
                <a:ext cx="189984" cy="0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002672" y="4056795"/>
                <a:ext cx="59002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図形グループ 91"/>
              <p:cNvGrpSpPr/>
              <p:nvPr/>
            </p:nvGrpSpPr>
            <p:grpSpPr>
              <a:xfrm>
                <a:off x="858561" y="3427684"/>
                <a:ext cx="2009115" cy="1202423"/>
                <a:chOff x="7718994" y="3026807"/>
                <a:chExt cx="3571760" cy="2137640"/>
              </a:xfrm>
            </p:grpSpPr>
            <p:grpSp>
              <p:nvGrpSpPr>
                <p:cNvPr id="100" name="図形グループ 99"/>
                <p:cNvGrpSpPr/>
                <p:nvPr/>
              </p:nvGrpSpPr>
              <p:grpSpPr>
                <a:xfrm>
                  <a:off x="7801009" y="3026807"/>
                  <a:ext cx="3489745" cy="2137640"/>
                  <a:chOff x="6084768" y="13711294"/>
                  <a:chExt cx="3489745" cy="2137640"/>
                </a:xfrm>
              </p:grpSpPr>
              <p:grpSp>
                <p:nvGrpSpPr>
                  <p:cNvPr id="103" name="図形グループ 102"/>
                  <p:cNvGrpSpPr/>
                  <p:nvPr/>
                </p:nvGrpSpPr>
                <p:grpSpPr>
                  <a:xfrm>
                    <a:off x="6084768" y="13714605"/>
                    <a:ext cx="3489745" cy="2134329"/>
                    <a:chOff x="6856987" y="13826329"/>
                    <a:chExt cx="3489745" cy="2134329"/>
                  </a:xfrm>
                </p:grpSpPr>
                <p:cxnSp>
                  <p:nvCxnSpPr>
                    <p:cNvPr id="111" name="直線コネクタ 110"/>
                    <p:cNvCxnSpPr/>
                    <p:nvPr/>
                  </p:nvCxnSpPr>
                  <p:spPr>
                    <a:xfrm>
                      <a:off x="7088671" y="13826329"/>
                      <a:ext cx="10252" cy="2134329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線コネクタ 111"/>
                    <p:cNvCxnSpPr/>
                    <p:nvPr/>
                  </p:nvCxnSpPr>
                  <p:spPr>
                    <a:xfrm flipV="1">
                      <a:off x="8037915" y="14929707"/>
                      <a:ext cx="2308817" cy="0"/>
                    </a:xfrm>
                    <a:prstGeom prst="line">
                      <a:avLst/>
                    </a:prstGeom>
                    <a:ln w="825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円/楕円 112"/>
                    <p:cNvSpPr/>
                    <p:nvPr/>
                  </p:nvSpPr>
                  <p:spPr>
                    <a:xfrm>
                      <a:off x="6867239" y="14700715"/>
                      <a:ext cx="463369" cy="406102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14" name="円/楕円 113"/>
                    <p:cNvSpPr/>
                    <p:nvPr/>
                  </p:nvSpPr>
                  <p:spPr>
                    <a:xfrm>
                      <a:off x="6856987" y="14126587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15" name="円/楕円 114"/>
                    <p:cNvSpPr/>
                    <p:nvPr/>
                  </p:nvSpPr>
                  <p:spPr>
                    <a:xfrm>
                      <a:off x="7929319" y="14633842"/>
                      <a:ext cx="463369" cy="615194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16" name="円/楕円 115"/>
                    <p:cNvSpPr/>
                    <p:nvPr/>
                  </p:nvSpPr>
                  <p:spPr>
                    <a:xfrm>
                      <a:off x="6890498" y="15261276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17" name="テキスト ボックス 116"/>
                    <p:cNvSpPr txBox="1"/>
                    <p:nvPr/>
                  </p:nvSpPr>
                  <p:spPr>
                    <a:xfrm>
                      <a:off x="6866994" y="14647567"/>
                      <a:ext cx="328352" cy="511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7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</a:t>
                      </a:r>
                      <a:endParaRPr lang="ja-JP" altLang="en-US" sz="127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p:grpSp>
              <p:grpSp>
                <p:nvGrpSpPr>
                  <p:cNvPr id="104" name="図形グループ 103"/>
                  <p:cNvGrpSpPr/>
                  <p:nvPr/>
                </p:nvGrpSpPr>
                <p:grpSpPr>
                  <a:xfrm>
                    <a:off x="7732316" y="13711294"/>
                    <a:ext cx="1614626" cy="2099551"/>
                    <a:chOff x="5739241" y="13826329"/>
                    <a:chExt cx="1614626" cy="2099551"/>
                  </a:xfrm>
                </p:grpSpPr>
                <p:cxnSp>
                  <p:nvCxnSpPr>
                    <p:cNvPr id="105" name="直線コネクタ 104"/>
                    <p:cNvCxnSpPr/>
                    <p:nvPr/>
                  </p:nvCxnSpPr>
                  <p:spPr>
                    <a:xfrm>
                      <a:off x="7088671" y="13826329"/>
                      <a:ext cx="0" cy="2099551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円/楕円 105"/>
                    <p:cNvSpPr/>
                    <p:nvPr/>
                  </p:nvSpPr>
                  <p:spPr>
                    <a:xfrm>
                      <a:off x="6867239" y="14700715"/>
                      <a:ext cx="463369" cy="406102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07" name="円/楕円 106"/>
                    <p:cNvSpPr/>
                    <p:nvPr/>
                  </p:nvSpPr>
                  <p:spPr>
                    <a:xfrm>
                      <a:off x="6856987" y="14126587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08" name="円/楕円 107"/>
                    <p:cNvSpPr/>
                    <p:nvPr/>
                  </p:nvSpPr>
                  <p:spPr>
                    <a:xfrm>
                      <a:off x="6890498" y="15261276"/>
                      <a:ext cx="463369" cy="40610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p:sp>
                  <p:nvSpPr>
                    <p:cNvPr id="109" name="円/楕円 108"/>
                    <p:cNvSpPr/>
                    <p:nvPr/>
                  </p:nvSpPr>
                  <p:spPr>
                    <a:xfrm>
                      <a:off x="5739241" y="14637153"/>
                      <a:ext cx="463369" cy="622389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939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0" name="テキスト ボックス 109"/>
                        <p:cNvSpPr txBox="1"/>
                        <p:nvPr/>
                      </p:nvSpPr>
                      <p:spPr>
                        <a:xfrm>
                          <a:off x="6814314" y="14618087"/>
                          <a:ext cx="328352" cy="5118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271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271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ja-JP" sz="1271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ja-JP" altLang="en-US" sz="1271" dirty="0"/>
                        </a:p>
                      </p:txBody>
                    </p:sp>
                  </mc:Choice>
                  <mc:Fallback>
                    <p:sp>
                      <p:nvSpPr>
                        <p:cNvPr id="110" name="テキスト ボックス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14314" y="14618087"/>
                          <a:ext cx="328352" cy="511820"/>
                        </a:xfrm>
                        <a:prstGeom prst="rect">
                          <a:avLst/>
                        </a:prstGeom>
                        <a:blipFill rotWithShape="0">
                          <a:blip r:embed="rId20"/>
                          <a:stretch>
                            <a:fillRect r="-4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テキスト ボックス 93"/>
                    <p:cNvSpPr txBox="1"/>
                    <p:nvPr/>
                  </p:nvSpPr>
                  <p:spPr>
                    <a:xfrm>
                      <a:off x="7718994" y="3251836"/>
                      <a:ext cx="689918" cy="511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27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94" name="テキスト ボックス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18994" y="3251836"/>
                      <a:ext cx="689918" cy="5118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テキスト ボックス 94"/>
                    <p:cNvSpPr txBox="1"/>
                    <p:nvPr/>
                  </p:nvSpPr>
                  <p:spPr>
                    <a:xfrm>
                      <a:off x="7746292" y="4371075"/>
                      <a:ext cx="628092" cy="511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27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ja-JP" sz="127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95" name="テキスト ボックス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292" y="4371075"/>
                      <a:ext cx="628092" cy="5118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テキスト ボックス 95"/>
                    <p:cNvSpPr txBox="1"/>
                    <p:nvPr/>
                  </p:nvSpPr>
                  <p:spPr>
                    <a:xfrm>
                      <a:off x="8861790" y="3908284"/>
                      <a:ext cx="521163" cy="4412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013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013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p:txBody>
                </p:sp>
              </mc:Choice>
              <mc:Fallback>
                <p:sp>
                  <p:nvSpPr>
                    <p:cNvPr id="96" name="テキスト ボックス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1790" y="3908284"/>
                      <a:ext cx="521163" cy="44126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テキスト ボックス 96"/>
                    <p:cNvSpPr txBox="1"/>
                    <p:nvPr/>
                  </p:nvSpPr>
                  <p:spPr>
                    <a:xfrm>
                      <a:off x="9346814" y="3896810"/>
                      <a:ext cx="689918" cy="471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ja-JP" sz="1125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ja-JP" altLang="en-US" sz="1125" dirty="0"/>
                    </a:p>
                  </p:txBody>
                </p:sp>
              </mc:Choice>
              <mc:Fallback>
                <p:sp>
                  <p:nvSpPr>
                    <p:cNvPr id="97" name="テキスト ボックス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6814" y="3896810"/>
                      <a:ext cx="689918" cy="471923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テキスト ボックス 97"/>
                    <p:cNvSpPr txBox="1"/>
                    <p:nvPr/>
                  </p:nvSpPr>
                  <p:spPr>
                    <a:xfrm>
                      <a:off x="10443552" y="3259719"/>
                      <a:ext cx="689918" cy="471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ja-JP" sz="1125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ja-JP" altLang="en-US" sz="1125" dirty="0"/>
                    </a:p>
                  </p:txBody>
                </p:sp>
              </mc:Choice>
              <mc:Fallback>
                <p:sp>
                  <p:nvSpPr>
                    <p:cNvPr id="98" name="テキスト ボックス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3552" y="3259719"/>
                      <a:ext cx="689918" cy="471923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テキスト ボックス 98"/>
                    <p:cNvSpPr txBox="1"/>
                    <p:nvPr/>
                  </p:nvSpPr>
                  <p:spPr>
                    <a:xfrm>
                      <a:off x="10495199" y="4399302"/>
                      <a:ext cx="689918" cy="471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ja-JP" sz="1125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125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ja-JP" altLang="en-US" sz="1125" dirty="0"/>
                    </a:p>
                  </p:txBody>
                </p:sp>
              </mc:Choice>
              <mc:Fallback>
                <p:sp>
                  <p:nvSpPr>
                    <p:cNvPr id="99" name="テキスト ボックス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5199" y="4399302"/>
                      <a:ext cx="689918" cy="471923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7" name="右矢印 156"/>
            <p:cNvSpPr/>
            <p:nvPr/>
          </p:nvSpPr>
          <p:spPr>
            <a:xfrm rot="5400000">
              <a:off x="1807062" y="3403312"/>
              <a:ext cx="294317" cy="181127"/>
            </a:xfrm>
            <a:prstGeom prst="rightArrow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39"/>
            </a:p>
          </p:txBody>
        </p:sp>
      </p:grpSp>
      <p:grpSp>
        <p:nvGrpSpPr>
          <p:cNvPr id="170" name="図形グループ 169"/>
          <p:cNvGrpSpPr/>
          <p:nvPr/>
        </p:nvGrpSpPr>
        <p:grpSpPr>
          <a:xfrm>
            <a:off x="3574292" y="1923862"/>
            <a:ext cx="2247081" cy="1058955"/>
            <a:chOff x="3574292" y="1923862"/>
            <a:chExt cx="2247081" cy="1058955"/>
          </a:xfrm>
        </p:grpSpPr>
        <p:grpSp>
          <p:nvGrpSpPr>
            <p:cNvPr id="134" name="図形グループ 133"/>
            <p:cNvGrpSpPr/>
            <p:nvPr/>
          </p:nvGrpSpPr>
          <p:grpSpPr>
            <a:xfrm>
              <a:off x="3574292" y="1923862"/>
              <a:ext cx="810264" cy="1050926"/>
              <a:chOff x="5808722" y="33114979"/>
              <a:chExt cx="2916000" cy="3370383"/>
            </a:xfrm>
          </p:grpSpPr>
          <p:cxnSp>
            <p:nvCxnSpPr>
              <p:cNvPr id="135" name="直線コネクタ 134"/>
              <p:cNvCxnSpPr/>
              <p:nvPr/>
            </p:nvCxnSpPr>
            <p:spPr>
              <a:xfrm>
                <a:off x="5808722" y="34762313"/>
                <a:ext cx="2916000" cy="0"/>
              </a:xfrm>
              <a:prstGeom prst="line">
                <a:avLst/>
              </a:prstGeom>
              <a:ln w="8255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>
                <a:off x="7063859" y="33114979"/>
                <a:ext cx="0" cy="3370383"/>
              </a:xfrm>
              <a:prstGeom prst="line">
                <a:avLst/>
              </a:prstGeom>
              <a:ln w="254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円/楕円 136"/>
              <p:cNvSpPr/>
              <p:nvPr/>
            </p:nvSpPr>
            <p:spPr>
              <a:xfrm>
                <a:off x="6606659" y="34258251"/>
                <a:ext cx="914400" cy="914400"/>
              </a:xfrm>
              <a:prstGeom prst="ellipse">
                <a:avLst/>
              </a:prstGeom>
              <a:solidFill>
                <a:srgbClr val="9F5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テキスト ボックス 137"/>
                  <p:cNvSpPr txBox="1"/>
                  <p:nvPr/>
                </p:nvSpPr>
                <p:spPr>
                  <a:xfrm>
                    <a:off x="6332344" y="34081346"/>
                    <a:ext cx="1724421" cy="9233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38" name="テキスト ボックス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344" y="34081346"/>
                    <a:ext cx="1724421" cy="92330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図形グループ 150"/>
            <p:cNvGrpSpPr/>
            <p:nvPr/>
          </p:nvGrpSpPr>
          <p:grpSpPr>
            <a:xfrm>
              <a:off x="5097513" y="1931891"/>
              <a:ext cx="723860" cy="1050926"/>
              <a:chOff x="5808722" y="33114979"/>
              <a:chExt cx="2916000" cy="3370383"/>
            </a:xfrm>
          </p:grpSpPr>
          <p:cxnSp>
            <p:nvCxnSpPr>
              <p:cNvPr id="152" name="直線コネクタ 151"/>
              <p:cNvCxnSpPr/>
              <p:nvPr/>
            </p:nvCxnSpPr>
            <p:spPr>
              <a:xfrm>
                <a:off x="5808722" y="34762313"/>
                <a:ext cx="2916000" cy="0"/>
              </a:xfrm>
              <a:prstGeom prst="line">
                <a:avLst/>
              </a:prstGeom>
              <a:ln w="8255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7063859" y="33114979"/>
                <a:ext cx="0" cy="3370383"/>
              </a:xfrm>
              <a:prstGeom prst="line">
                <a:avLst/>
              </a:prstGeom>
              <a:ln w="254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円/楕円 153"/>
              <p:cNvSpPr/>
              <p:nvPr/>
            </p:nvSpPr>
            <p:spPr>
              <a:xfrm>
                <a:off x="6606659" y="34258251"/>
                <a:ext cx="914400" cy="914400"/>
              </a:xfrm>
              <a:prstGeom prst="ellipse">
                <a:avLst/>
              </a:prstGeom>
              <a:solidFill>
                <a:srgbClr val="4C8D6D"/>
              </a:solidFill>
              <a:ln>
                <a:solidFill>
                  <a:srgbClr val="4C8D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テキスト ボックス 154"/>
                  <p:cNvSpPr txBox="1"/>
                  <p:nvPr/>
                </p:nvSpPr>
                <p:spPr>
                  <a:xfrm>
                    <a:off x="6444565" y="34224882"/>
                    <a:ext cx="1724422" cy="9233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55" name="テキスト ボックス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4565" y="34224882"/>
                    <a:ext cx="1724422" cy="923309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7" name="図形グループ 166"/>
            <p:cNvGrpSpPr/>
            <p:nvPr/>
          </p:nvGrpSpPr>
          <p:grpSpPr>
            <a:xfrm>
              <a:off x="4220782" y="2270069"/>
              <a:ext cx="961955" cy="367315"/>
              <a:chOff x="4203885" y="3998893"/>
              <a:chExt cx="793334" cy="367315"/>
            </a:xfrm>
          </p:grpSpPr>
          <p:sp>
            <p:nvSpPr>
              <p:cNvPr id="162" name="円/楕円 161"/>
              <p:cNvSpPr/>
              <p:nvPr/>
            </p:nvSpPr>
            <p:spPr>
              <a:xfrm>
                <a:off x="4676236" y="4003626"/>
                <a:ext cx="260645" cy="34145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1" name="テキスト ボックス 160"/>
                  <p:cNvSpPr txBox="1"/>
                  <p:nvPr/>
                </p:nvSpPr>
                <p:spPr>
                  <a:xfrm>
                    <a:off x="4633573" y="3998893"/>
                    <a:ext cx="363646" cy="2878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61" name="テキスト ボックス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3573" y="3998893"/>
                    <a:ext cx="363646" cy="287899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直線コネクタ 164"/>
              <p:cNvCxnSpPr/>
              <p:nvPr/>
            </p:nvCxnSpPr>
            <p:spPr>
              <a:xfrm flipV="1">
                <a:off x="4518093" y="4175381"/>
                <a:ext cx="15528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図形グループ 165"/>
              <p:cNvGrpSpPr/>
              <p:nvPr/>
            </p:nvGrpSpPr>
            <p:grpSpPr>
              <a:xfrm>
                <a:off x="4203885" y="4023392"/>
                <a:ext cx="424732" cy="342816"/>
                <a:chOff x="4093361" y="4001426"/>
                <a:chExt cx="424732" cy="342816"/>
              </a:xfrm>
            </p:grpSpPr>
            <p:sp>
              <p:nvSpPr>
                <p:cNvPr id="164" name="円/楕円 163"/>
                <p:cNvSpPr/>
                <p:nvPr/>
              </p:nvSpPr>
              <p:spPr>
                <a:xfrm>
                  <a:off x="4175404" y="4002785"/>
                  <a:ext cx="260645" cy="3414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939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テキスト ボックス 158"/>
                    <p:cNvSpPr txBox="1"/>
                    <p:nvPr/>
                  </p:nvSpPr>
                  <p:spPr>
                    <a:xfrm>
                      <a:off x="4093361" y="4001426"/>
                      <a:ext cx="424732" cy="2620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13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13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13" i="1">
                                    <a:latin typeface="Cambria Math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13" dirty="0"/>
                    </a:p>
                  </p:txBody>
                </p:sp>
              </mc:Choice>
              <mc:Fallback>
                <p:sp>
                  <p:nvSpPr>
                    <p:cNvPr id="159" name="テキスト ボックス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361" y="4001426"/>
                      <a:ext cx="424732" cy="262059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69" name="右矢印 168"/>
          <p:cNvSpPr/>
          <p:nvPr/>
        </p:nvSpPr>
        <p:spPr>
          <a:xfrm rot="5400000">
            <a:off x="4584763" y="3324739"/>
            <a:ext cx="294317" cy="1811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39"/>
          </a:p>
        </p:txBody>
      </p:sp>
      <p:grpSp>
        <p:nvGrpSpPr>
          <p:cNvPr id="171" name="図形グループ 170"/>
          <p:cNvGrpSpPr/>
          <p:nvPr/>
        </p:nvGrpSpPr>
        <p:grpSpPr>
          <a:xfrm>
            <a:off x="3574292" y="3828758"/>
            <a:ext cx="2247081" cy="1058955"/>
            <a:chOff x="3574292" y="1923862"/>
            <a:chExt cx="2247081" cy="1058955"/>
          </a:xfrm>
        </p:grpSpPr>
        <p:grpSp>
          <p:nvGrpSpPr>
            <p:cNvPr id="172" name="図形グループ 171"/>
            <p:cNvGrpSpPr/>
            <p:nvPr/>
          </p:nvGrpSpPr>
          <p:grpSpPr>
            <a:xfrm>
              <a:off x="3574292" y="1923862"/>
              <a:ext cx="810264" cy="1050926"/>
              <a:chOff x="5808722" y="33114979"/>
              <a:chExt cx="2916000" cy="3370383"/>
            </a:xfrm>
          </p:grpSpPr>
          <p:cxnSp>
            <p:nvCxnSpPr>
              <p:cNvPr id="185" name="直線コネクタ 184"/>
              <p:cNvCxnSpPr/>
              <p:nvPr/>
            </p:nvCxnSpPr>
            <p:spPr>
              <a:xfrm>
                <a:off x="5808722" y="34762313"/>
                <a:ext cx="2916000" cy="0"/>
              </a:xfrm>
              <a:prstGeom prst="line">
                <a:avLst/>
              </a:prstGeom>
              <a:ln w="8255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7063859" y="33114979"/>
                <a:ext cx="0" cy="3370383"/>
              </a:xfrm>
              <a:prstGeom prst="line">
                <a:avLst/>
              </a:prstGeom>
              <a:ln w="254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円/楕円 186"/>
              <p:cNvSpPr/>
              <p:nvPr/>
            </p:nvSpPr>
            <p:spPr>
              <a:xfrm>
                <a:off x="6606659" y="34258251"/>
                <a:ext cx="914400" cy="914400"/>
              </a:xfrm>
              <a:prstGeom prst="ellipse">
                <a:avLst/>
              </a:prstGeom>
              <a:solidFill>
                <a:srgbClr val="9F5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テキスト ボックス 187"/>
                  <p:cNvSpPr txBox="1"/>
                  <p:nvPr/>
                </p:nvSpPr>
                <p:spPr>
                  <a:xfrm>
                    <a:off x="6332344" y="34081346"/>
                    <a:ext cx="1724421" cy="9233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88" name="テキスト ボックス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344" y="34081346"/>
                    <a:ext cx="1724421" cy="92330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3" name="図形グループ 172"/>
            <p:cNvGrpSpPr/>
            <p:nvPr/>
          </p:nvGrpSpPr>
          <p:grpSpPr>
            <a:xfrm>
              <a:off x="5097513" y="1931891"/>
              <a:ext cx="723860" cy="1050926"/>
              <a:chOff x="5808722" y="33114979"/>
              <a:chExt cx="2916000" cy="3370383"/>
            </a:xfrm>
          </p:grpSpPr>
          <p:cxnSp>
            <p:nvCxnSpPr>
              <p:cNvPr id="181" name="直線コネクタ 180"/>
              <p:cNvCxnSpPr/>
              <p:nvPr/>
            </p:nvCxnSpPr>
            <p:spPr>
              <a:xfrm>
                <a:off x="5808722" y="34762313"/>
                <a:ext cx="2916000" cy="0"/>
              </a:xfrm>
              <a:prstGeom prst="line">
                <a:avLst/>
              </a:prstGeom>
              <a:ln w="8255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>
                <a:off x="7063859" y="33114979"/>
                <a:ext cx="0" cy="3370383"/>
              </a:xfrm>
              <a:prstGeom prst="line">
                <a:avLst/>
              </a:prstGeom>
              <a:ln w="25400" cmpd="sng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円/楕円 182"/>
              <p:cNvSpPr/>
              <p:nvPr/>
            </p:nvSpPr>
            <p:spPr>
              <a:xfrm>
                <a:off x="6606659" y="34258251"/>
                <a:ext cx="914400" cy="914400"/>
              </a:xfrm>
              <a:prstGeom prst="ellipse">
                <a:avLst/>
              </a:prstGeom>
              <a:solidFill>
                <a:srgbClr val="4C8D6D"/>
              </a:solidFill>
              <a:ln>
                <a:solidFill>
                  <a:srgbClr val="4C8D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テキスト ボックス 183"/>
                  <p:cNvSpPr txBox="1"/>
                  <p:nvPr/>
                </p:nvSpPr>
                <p:spPr>
                  <a:xfrm>
                    <a:off x="6360432" y="34156437"/>
                    <a:ext cx="1724422" cy="9233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84" name="テキスト ボックス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0432" y="34156437"/>
                    <a:ext cx="1724422" cy="92330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4" name="図形グループ 173"/>
            <p:cNvGrpSpPr/>
            <p:nvPr/>
          </p:nvGrpSpPr>
          <p:grpSpPr>
            <a:xfrm>
              <a:off x="4220782" y="2270069"/>
              <a:ext cx="961955" cy="367315"/>
              <a:chOff x="4203885" y="3998893"/>
              <a:chExt cx="793334" cy="367315"/>
            </a:xfrm>
          </p:grpSpPr>
          <p:sp>
            <p:nvSpPr>
              <p:cNvPr id="175" name="円/楕円 174"/>
              <p:cNvSpPr/>
              <p:nvPr/>
            </p:nvSpPr>
            <p:spPr>
              <a:xfrm>
                <a:off x="4676236" y="4003626"/>
                <a:ext cx="260645" cy="34145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939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テキスト ボックス 175"/>
                  <p:cNvSpPr txBox="1"/>
                  <p:nvPr/>
                </p:nvSpPr>
                <p:spPr>
                  <a:xfrm>
                    <a:off x="4633573" y="3998893"/>
                    <a:ext cx="363646" cy="2878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27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71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>
              <p:sp>
                <p:nvSpPr>
                  <p:cNvPr id="176" name="テキスト ボックス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3573" y="3998893"/>
                    <a:ext cx="363646" cy="287899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直線コネクタ 176"/>
              <p:cNvCxnSpPr/>
              <p:nvPr/>
            </p:nvCxnSpPr>
            <p:spPr>
              <a:xfrm flipV="1">
                <a:off x="4518093" y="4175381"/>
                <a:ext cx="155288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図形グループ 177"/>
              <p:cNvGrpSpPr/>
              <p:nvPr/>
            </p:nvGrpSpPr>
            <p:grpSpPr>
              <a:xfrm>
                <a:off x="4203885" y="4023392"/>
                <a:ext cx="424732" cy="342816"/>
                <a:chOff x="4093361" y="4001426"/>
                <a:chExt cx="424732" cy="342816"/>
              </a:xfrm>
            </p:grpSpPr>
            <p:sp>
              <p:nvSpPr>
                <p:cNvPr id="179" name="円/楕円 178"/>
                <p:cNvSpPr/>
                <p:nvPr/>
              </p:nvSpPr>
              <p:spPr>
                <a:xfrm>
                  <a:off x="4175404" y="4002785"/>
                  <a:ext cx="260645" cy="3414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939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0" name="テキスト ボックス 179"/>
                    <p:cNvSpPr txBox="1"/>
                    <p:nvPr/>
                  </p:nvSpPr>
                  <p:spPr>
                    <a:xfrm>
                      <a:off x="4093361" y="4001426"/>
                      <a:ext cx="424732" cy="2620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13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13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013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13" i="1">
                                    <a:latin typeface="Cambria Math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13" dirty="0"/>
                    </a:p>
                  </p:txBody>
                </p:sp>
              </mc:Choice>
              <mc:Fallback>
                <p:sp>
                  <p:nvSpPr>
                    <p:cNvPr id="180" name="テキスト ボックス 1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361" y="4001426"/>
                      <a:ext cx="424732" cy="262059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203" name="カギ線コネクタ 202"/>
          <p:cNvCxnSpPr/>
          <p:nvPr/>
        </p:nvCxnSpPr>
        <p:spPr>
          <a:xfrm flipV="1">
            <a:off x="2859168" y="2175041"/>
            <a:ext cx="911025" cy="35606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165</Words>
  <Application>Microsoft Macintosh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Yu Gothic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2017-12-22T06:42:05Z</dcterms:created>
  <dcterms:modified xsi:type="dcterms:W3CDTF">2017-12-22T07:46:12Z</dcterms:modified>
</cp:coreProperties>
</file>