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84"/>
    <p:restoredTop sz="95522"/>
  </p:normalViewPr>
  <p:slideViewPr>
    <p:cSldViewPr snapToGrid="0" snapToObjects="1">
      <p:cViewPr>
        <p:scale>
          <a:sx n="123" d="100"/>
          <a:sy n="123" d="100"/>
        </p:scale>
        <p:origin x="1568" y="5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5AC0-4DAD-5B45-AC5C-F2A688DD3072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AAD6-D48D-5B4F-A859-089B6AC23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indoor, wall, kitchen&#10;&#10;Description automatically generated">
            <a:extLst>
              <a:ext uri="{FF2B5EF4-FFF2-40B4-BE49-F238E27FC236}">
                <a16:creationId xmlns:a16="http://schemas.microsoft.com/office/drawing/2014/main" id="{48F767C3-81BA-AEEA-3589-F66DD953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0322" y="0"/>
            <a:ext cx="5130332" cy="34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8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long black hair&#10;&#10;Description automatically generated with low confidence">
            <a:extLst>
              <a:ext uri="{FF2B5EF4-FFF2-40B4-BE49-F238E27FC236}">
                <a16:creationId xmlns:a16="http://schemas.microsoft.com/office/drawing/2014/main" id="{FDEF29B6-4A3F-7D7B-1D8F-51A9454A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7818"/>
            <a:ext cx="2743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miling in front of a brick wall&#10;&#10;Description automatically generated">
            <a:extLst>
              <a:ext uri="{FF2B5EF4-FFF2-40B4-BE49-F238E27FC236}">
                <a16:creationId xmlns:a16="http://schemas.microsoft.com/office/drawing/2014/main" id="{3641181D-4ECD-2CD5-78E0-D64C619B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0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D503783D-E5CB-C47F-97FC-4911CA4D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690" y="0"/>
            <a:ext cx="2961409" cy="29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rrent Team Members - The Rhee Lab">
            <a:extLst>
              <a:ext uri="{FF2B5EF4-FFF2-40B4-BE49-F238E27FC236}">
                <a16:creationId xmlns:a16="http://schemas.microsoft.com/office/drawing/2014/main" id="{AEA22756-315A-4375-8FFC-C158322EC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9156" y="0"/>
            <a:ext cx="3252355" cy="325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04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u_lin">
            <a:extLst>
              <a:ext uri="{FF2B5EF4-FFF2-40B4-BE49-F238E27FC236}">
                <a16:creationId xmlns:a16="http://schemas.microsoft.com/office/drawing/2014/main" id="{F8FEB3D9-3F0E-770D-4B24-B604FE3D2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7980"/>
            <a:ext cx="2743200" cy="358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kob Franke – Institute of Botany – Leibniz University Hannover">
            <a:extLst>
              <a:ext uri="{FF2B5EF4-FFF2-40B4-BE49-F238E27FC236}">
                <a16:creationId xmlns:a16="http://schemas.microsoft.com/office/drawing/2014/main" id="{B9EE3343-C879-E541-189F-E02079AE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7470" y="0"/>
            <a:ext cx="41148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4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F4F830EF-B2FC-DA17-A936-59B13ACA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932" y="-124691"/>
            <a:ext cx="2878282" cy="287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with a potted plant in the background&#10;&#10;Description automatically generated with low confidence">
            <a:extLst>
              <a:ext uri="{FF2B5EF4-FFF2-40B4-BE49-F238E27FC236}">
                <a16:creationId xmlns:a16="http://schemas.microsoft.com/office/drawing/2014/main" id="{F0052C5D-E13C-6FB8-60A9-C7690AE3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73" y="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3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D9C8E720-61EA-EDA9-A9CE-96828DE8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8653"/>
            <a:ext cx="2743200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9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7D78A3F0-DA41-6CF9-589B-15C53275F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43200" cy="3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9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1152</TotalTime>
  <Words>0</Words>
  <Application>Microsoft Macintosh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Busta</dc:creator>
  <cp:lastModifiedBy>Lucas Busta</cp:lastModifiedBy>
  <cp:revision>27</cp:revision>
  <cp:lastPrinted>2022-12-16T14:10:50Z</cp:lastPrinted>
  <dcterms:created xsi:type="dcterms:W3CDTF">2021-10-15T13:31:57Z</dcterms:created>
  <dcterms:modified xsi:type="dcterms:W3CDTF">2023-01-04T19:50:26Z</dcterms:modified>
</cp:coreProperties>
</file>