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242FC-31A9-4BB5-8492-2E004EF75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CAE05A-79EF-4DEB-B720-0864353D7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E61E1-3241-406E-9C8B-EDFF0535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7D5D51-6955-40C7-9573-30C93626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1B527A-0548-49BC-A3D6-69E1293A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7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9AE76-8BAD-4956-99B3-0561B811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066247-7BD1-47BB-9A8D-CEFAFD3E3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D2055-2DE3-4261-AC2C-70BA3CB0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CEF3D3-1C5E-4CF2-9B78-A5B7C324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EE5B1-4DD6-4868-B368-C9C5AA7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49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9577C3-8A11-43EB-B7BE-9986D5DCD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376261-46F1-4240-A760-786B1A37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974BF6-636E-4367-B6F7-86E6A296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BDFE7D-22B4-44CD-A89F-9C7DDD78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0C0763-18DD-46DC-A082-E95586C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3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83EDE-8B36-4C2F-93E7-3C808270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6A7035-2FA3-4C54-8014-119E79AB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984A7D-0ACC-4118-ACE2-2C0C7810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8057E7-5F30-48F6-A7EB-F92E8BED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F78FA-46D8-4137-9D72-EA501EE2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8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BAD1D-BB28-4A54-BBFD-D8EA5142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9627AE-B998-4A48-8F7F-DBDB8A49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989AD-9776-455D-B04B-A376E00A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BEBD6E-9298-4546-A60B-AADF9C3F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FBBDD5-7EE4-4F97-A9DB-F75A8CE6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EAD5B-CC91-4B92-9CBF-07F90026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5B44EB-81E3-4636-A689-48FF9ECAC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624E1B-E5C6-4810-8938-4490FCDE0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8E10C6-DC5B-4D9E-8A10-36E3A63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BF9194-F822-4358-8C37-5253D888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19AA1A-8EB2-4F1B-9713-454A9010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AC6B3-203E-4978-B0BD-C8F6E9E6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50C584-661A-44F9-8FE9-9EF2736C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FF7BA3-5A7F-4B90-8924-16C16378C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167B53-40C5-464B-87DA-819B58A60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AB973E-97D7-4E14-931A-C6F8EBFE3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1FF249-602E-43B6-994C-E9315B1B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88C895-D783-436C-B8A6-BFF8853A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8C6582-3487-4076-B70A-CB786811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A6BEB-FB68-4FA2-A72F-A0FA2E33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DEF6ED-3EF0-410E-A0AB-D3FDF93A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7F8304-1EFB-439F-97F0-540B9AF1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20114B-2E8F-4A92-BCC1-81E4567B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5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FA040B-1E2E-4A42-ADA8-8AE07C5B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4A83B8-1E3F-4FB3-AB5C-92B07535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34BA10-0172-4EE7-9FB2-AC6FD74D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8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C81FA-20F3-41C7-8EF5-6E743C69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A4448-B322-4DE8-89A8-E3115822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39D08F-BE69-4F66-90E7-A1165A0D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CD30A4-BA96-4860-9E4F-85DD9D5F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E762B4-6479-4607-9C28-2B816183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47F890-68CD-4056-9613-5A6879E1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94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1543-D864-43A7-B548-D4EE3A45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41FD74-758E-4369-8575-4E642261F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B62198-2A8C-43D0-9EAC-0F79A4595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BF300E-5228-4408-B4A1-3BBA3D9E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0468EA-7BB6-4DF5-8EA6-CFBB37EF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424296-E46D-4294-A6BF-D31B1C47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67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847879-D3DA-41ED-8D6B-7A949E7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7530A1-3F4A-4C95-8DDC-AE17D73A6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44784C-CC66-4226-9A10-D7D4B1901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AFFC-A3E5-4A95-8942-E57B35D113BD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15315E-FC64-4533-B90F-E39958557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4303B-794C-4B35-9696-04BC9049A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EF7-840E-4EB6-AAFA-C99B3D31E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55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D0E94F1-FB32-4D69-B633-63D724AF511A}"/>
              </a:ext>
            </a:extLst>
          </p:cNvPr>
          <p:cNvSpPr/>
          <p:nvPr/>
        </p:nvSpPr>
        <p:spPr>
          <a:xfrm>
            <a:off x="2940427" y="581181"/>
            <a:ext cx="133574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開始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059D513-614D-45FD-8443-D2472EAEAC63}"/>
              </a:ext>
            </a:extLst>
          </p:cNvPr>
          <p:cNvCxnSpPr>
            <a:cxnSpLocks/>
          </p:cNvCxnSpPr>
          <p:nvPr/>
        </p:nvCxnSpPr>
        <p:spPr>
          <a:xfrm>
            <a:off x="4527176" y="1030940"/>
            <a:ext cx="833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D88551B5-DA5D-4CA0-97BB-DF6B2848640E}"/>
              </a:ext>
            </a:extLst>
          </p:cNvPr>
          <p:cNvSpPr/>
          <p:nvPr/>
        </p:nvSpPr>
        <p:spPr>
          <a:xfrm>
            <a:off x="5880847" y="461682"/>
            <a:ext cx="1335741" cy="11385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賴床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3BDB992-5917-429F-BB98-6E4A82CC8A9C}"/>
              </a:ext>
            </a:extLst>
          </p:cNvPr>
          <p:cNvCxnSpPr>
            <a:cxnSpLocks/>
          </p:cNvCxnSpPr>
          <p:nvPr/>
        </p:nvCxnSpPr>
        <p:spPr>
          <a:xfrm>
            <a:off x="7781368" y="1038381"/>
            <a:ext cx="112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DAB598-3FB3-4098-9967-671600B9D67D}"/>
              </a:ext>
            </a:extLst>
          </p:cNvPr>
          <p:cNvCxnSpPr>
            <a:cxnSpLocks/>
          </p:cNvCxnSpPr>
          <p:nvPr/>
        </p:nvCxnSpPr>
        <p:spPr>
          <a:xfrm>
            <a:off x="6571130" y="1810871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76703796-0741-43D4-931A-799CB82C2289}"/>
              </a:ext>
            </a:extLst>
          </p:cNvPr>
          <p:cNvSpPr/>
          <p:nvPr/>
        </p:nvSpPr>
        <p:spPr>
          <a:xfrm>
            <a:off x="9412954" y="732057"/>
            <a:ext cx="1640538" cy="6126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洗臉刷牙</a:t>
            </a:r>
          </a:p>
        </p:txBody>
      </p:sp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D89E6C81-97FC-4F13-90F0-A35D3C39649E}"/>
              </a:ext>
            </a:extLst>
          </p:cNvPr>
          <p:cNvSpPr/>
          <p:nvPr/>
        </p:nvSpPr>
        <p:spPr>
          <a:xfrm>
            <a:off x="5750859" y="2290651"/>
            <a:ext cx="1640541" cy="6126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洗臉刷牙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D072862-F203-4207-8923-C44E9F0D9799}"/>
              </a:ext>
            </a:extLst>
          </p:cNvPr>
          <p:cNvCxnSpPr>
            <a:cxnSpLocks/>
          </p:cNvCxnSpPr>
          <p:nvPr/>
        </p:nvCxnSpPr>
        <p:spPr>
          <a:xfrm>
            <a:off x="6571129" y="3000308"/>
            <a:ext cx="0" cy="61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A384D31B-06CE-49F3-B883-B6B84BBADCFE}"/>
              </a:ext>
            </a:extLst>
          </p:cNvPr>
          <p:cNvSpPr/>
          <p:nvPr/>
        </p:nvSpPr>
        <p:spPr>
          <a:xfrm>
            <a:off x="5750861" y="3648384"/>
            <a:ext cx="1640539" cy="6126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豐盛早餐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86ADB6B-4427-4FF3-8EEE-209FD548DD32}"/>
              </a:ext>
            </a:extLst>
          </p:cNvPr>
          <p:cNvSpPr txBox="1"/>
          <p:nvPr/>
        </p:nvSpPr>
        <p:spPr>
          <a:xfrm>
            <a:off x="6219009" y="18096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FF7638-A8C1-4434-80DF-0A5598710D7B}"/>
              </a:ext>
            </a:extLst>
          </p:cNvPr>
          <p:cNvSpPr txBox="1"/>
          <p:nvPr/>
        </p:nvSpPr>
        <p:spPr>
          <a:xfrm>
            <a:off x="7994281" y="732057"/>
            <a:ext cx="64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498C0A9-0CC2-43A1-A0E2-7E15DA43902B}"/>
              </a:ext>
            </a:extLst>
          </p:cNvPr>
          <p:cNvCxnSpPr>
            <a:cxnSpLocks/>
          </p:cNvCxnSpPr>
          <p:nvPr/>
        </p:nvCxnSpPr>
        <p:spPr>
          <a:xfrm>
            <a:off x="10233223" y="1563420"/>
            <a:ext cx="0" cy="61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程序 30">
            <a:extLst>
              <a:ext uri="{FF2B5EF4-FFF2-40B4-BE49-F238E27FC236}">
                <a16:creationId xmlns:a16="http://schemas.microsoft.com/office/drawing/2014/main" id="{66A72EF4-7827-44A7-A1F4-10FA3A3467B5}"/>
              </a:ext>
            </a:extLst>
          </p:cNvPr>
          <p:cNvSpPr/>
          <p:nvPr/>
        </p:nvSpPr>
        <p:spPr>
          <a:xfrm>
            <a:off x="9412954" y="2247354"/>
            <a:ext cx="1640539" cy="6126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簡單點心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C9D8E3F-56B0-47C3-92E0-E50A03D75D01}"/>
              </a:ext>
            </a:extLst>
          </p:cNvPr>
          <p:cNvCxnSpPr>
            <a:cxnSpLocks/>
          </p:cNvCxnSpPr>
          <p:nvPr/>
        </p:nvCxnSpPr>
        <p:spPr>
          <a:xfrm>
            <a:off x="6615956" y="4368778"/>
            <a:ext cx="0" cy="61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8CC5421-B52B-4156-B67C-D33CAF54304F}"/>
              </a:ext>
            </a:extLst>
          </p:cNvPr>
          <p:cNvCxnSpPr>
            <a:cxnSpLocks/>
          </p:cNvCxnSpPr>
          <p:nvPr/>
        </p:nvCxnSpPr>
        <p:spPr>
          <a:xfrm>
            <a:off x="6629404" y="5698685"/>
            <a:ext cx="0" cy="61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圖: 程序 34">
            <a:extLst>
              <a:ext uri="{FF2B5EF4-FFF2-40B4-BE49-F238E27FC236}">
                <a16:creationId xmlns:a16="http://schemas.microsoft.com/office/drawing/2014/main" id="{75EC0702-57EA-4C0C-8D9C-3E71263F5D09}"/>
              </a:ext>
            </a:extLst>
          </p:cNvPr>
          <p:cNvSpPr/>
          <p:nvPr/>
        </p:nvSpPr>
        <p:spPr>
          <a:xfrm>
            <a:off x="5750861" y="5006111"/>
            <a:ext cx="1640539" cy="6126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檢查物品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6CA83C6-CEC9-4BDE-B330-4B5CDE5735BC}"/>
              </a:ext>
            </a:extLst>
          </p:cNvPr>
          <p:cNvSpPr/>
          <p:nvPr/>
        </p:nvSpPr>
        <p:spPr>
          <a:xfrm>
            <a:off x="6120657" y="6314201"/>
            <a:ext cx="990597" cy="54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E891D4E3-FEAF-47AE-8C9F-345F3C110841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7586094" y="2665300"/>
            <a:ext cx="2452437" cy="2841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2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2024-09-16T01:59:54Z</dcterms:created>
  <dcterms:modified xsi:type="dcterms:W3CDTF">2024-09-16T02:06:51Z</dcterms:modified>
</cp:coreProperties>
</file>