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37F9-EC04-4BB6-8DA7-DF32639A240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780B-CCF9-4D56-85FB-9B5866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aanmudhalvan.smartinternz.com/Student/guided_project_workspace/1252#collapse7" TargetMode="External"/><Relationship Id="rId3" Type="http://schemas.openxmlformats.org/officeDocument/2006/relationships/hyperlink" Target="https://naanmudhalvan.smartinternz.com/Student/guided_project_workspace/1252#collapse2" TargetMode="External"/><Relationship Id="rId7" Type="http://schemas.openxmlformats.org/officeDocument/2006/relationships/hyperlink" Target="https://naanmudhalvan.smartinternz.com/Student/guided_project_workspace/1252#collapse6" TargetMode="External"/><Relationship Id="rId12" Type="http://schemas.openxmlformats.org/officeDocument/2006/relationships/hyperlink" Target="https://naanmudhalvan.smartinternz.com/Student/guided_project_workspace/1252#collapse11" TargetMode="External"/><Relationship Id="rId2" Type="http://schemas.openxmlformats.org/officeDocument/2006/relationships/hyperlink" Target="https://naanmudhalvan.smartinternz.com/Student/guided_project_workspace/1252#collapse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anmudhalvan.smartinternz.com/Student/guided_project_workspace/1252#collapse5" TargetMode="External"/><Relationship Id="rId11" Type="http://schemas.openxmlformats.org/officeDocument/2006/relationships/hyperlink" Target="https://naanmudhalvan.smartinternz.com/Student/guided_project_workspace/1252#collapse10" TargetMode="External"/><Relationship Id="rId5" Type="http://schemas.openxmlformats.org/officeDocument/2006/relationships/hyperlink" Target="https://naanmudhalvan.smartinternz.com/Student/guided_project_workspace/1252#collapse4" TargetMode="External"/><Relationship Id="rId10" Type="http://schemas.openxmlformats.org/officeDocument/2006/relationships/hyperlink" Target="https://naanmudhalvan.smartinternz.com/Student/guided_project_workspace/1252#collapse9" TargetMode="External"/><Relationship Id="rId4" Type="http://schemas.openxmlformats.org/officeDocument/2006/relationships/hyperlink" Target="https://naanmudhalvan.smartinternz.com/Student/guided_project_workspace/1252#collapse3" TargetMode="External"/><Relationship Id="rId9" Type="http://schemas.openxmlformats.org/officeDocument/2006/relationships/hyperlink" Target="https://naanmudhalvan.smartinternz.com/Student/guided_project_workspace/1252#collapse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380" y="509665"/>
            <a:ext cx="6355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Build a Employee Travel Approval Application for corporates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380" y="2983043"/>
            <a:ext cx="59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College name: </a:t>
            </a:r>
            <a:r>
              <a:rPr lang="en-US" b="1" dirty="0" err="1" smtClean="0"/>
              <a:t>Bharathi</a:t>
            </a:r>
            <a:r>
              <a:rPr lang="en-US" b="1" dirty="0" smtClean="0"/>
              <a:t> </a:t>
            </a:r>
            <a:r>
              <a:rPr lang="en-US" b="1" dirty="0" err="1" smtClean="0"/>
              <a:t>Womens</a:t>
            </a:r>
            <a:r>
              <a:rPr lang="en-US" b="1" dirty="0" smtClean="0"/>
              <a:t> College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4380" y="3517429"/>
            <a:ext cx="628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Department: III B.Sc. Physics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11056" y="3702095"/>
            <a:ext cx="5531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ID </a:t>
            </a:r>
            <a:r>
              <a:rPr lang="en-US" b="1" dirty="0" smtClean="0"/>
              <a:t>                    :</a:t>
            </a:r>
            <a:r>
              <a:rPr lang="en-US" dirty="0"/>
              <a:t> </a:t>
            </a:r>
            <a:r>
              <a:rPr lang="en-US" dirty="0" smtClean="0"/>
              <a:t>NM2023TMID04313</a:t>
            </a:r>
          </a:p>
          <a:p>
            <a:endParaRPr lang="en-US" dirty="0" smtClean="0"/>
          </a:p>
          <a:p>
            <a:r>
              <a:rPr lang="en-US" b="1" dirty="0" smtClean="0"/>
              <a:t>Team </a:t>
            </a:r>
            <a:r>
              <a:rPr lang="en-US" b="1" dirty="0"/>
              <a:t>Leader </a:t>
            </a:r>
            <a:r>
              <a:rPr lang="en-US" b="1" dirty="0" smtClean="0"/>
              <a:t>            :</a:t>
            </a:r>
            <a:r>
              <a:rPr lang="en-US" dirty="0"/>
              <a:t> POOJA </a:t>
            </a:r>
            <a:r>
              <a:rPr lang="en-US" dirty="0" smtClean="0"/>
              <a:t>P</a:t>
            </a:r>
          </a:p>
          <a:p>
            <a:endParaRPr lang="en-US" dirty="0"/>
          </a:p>
          <a:p>
            <a:r>
              <a:rPr lang="en-US" b="1" dirty="0"/>
              <a:t>Team member </a:t>
            </a:r>
            <a:r>
              <a:rPr lang="en-US" b="1" dirty="0" smtClean="0"/>
              <a:t>         :</a:t>
            </a:r>
            <a:r>
              <a:rPr lang="en-US" dirty="0"/>
              <a:t> MONISHA </a:t>
            </a:r>
            <a:r>
              <a:rPr lang="en-US" dirty="0" smtClean="0"/>
              <a:t>S</a:t>
            </a:r>
          </a:p>
          <a:p>
            <a:endParaRPr lang="en-US" dirty="0"/>
          </a:p>
          <a:p>
            <a:r>
              <a:rPr lang="en-US" b="1" dirty="0"/>
              <a:t>Team </a:t>
            </a:r>
            <a:r>
              <a:rPr lang="en-US" b="1" dirty="0" smtClean="0"/>
              <a:t>member          </a:t>
            </a:r>
            <a:r>
              <a:rPr lang="en-US" b="1" dirty="0"/>
              <a:t>:</a:t>
            </a:r>
            <a:r>
              <a:rPr lang="en-US" dirty="0"/>
              <a:t> SWETHA </a:t>
            </a:r>
            <a:r>
              <a:rPr lang="en-US" dirty="0" smtClean="0"/>
              <a:t>R</a:t>
            </a:r>
          </a:p>
          <a:p>
            <a:endParaRPr lang="en-US" dirty="0"/>
          </a:p>
          <a:p>
            <a:r>
              <a:rPr lang="en-US" b="1" dirty="0"/>
              <a:t>Team member </a:t>
            </a:r>
            <a:r>
              <a:rPr lang="en-US" b="1" dirty="0" smtClean="0"/>
              <a:t>         :</a:t>
            </a:r>
            <a:r>
              <a:rPr lang="en-US" dirty="0"/>
              <a:t> VAISHNAVI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479" y="584616"/>
            <a:ext cx="65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213" y="1229193"/>
            <a:ext cx="7899817" cy="38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13" y="1434059"/>
            <a:ext cx="8679305" cy="44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5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557" y="479685"/>
            <a:ext cx="647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4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a Tab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34" y="2203554"/>
            <a:ext cx="7588146" cy="37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4557" y="524656"/>
            <a:ext cx="580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274007"/>
            <a:ext cx="8203836" cy="41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0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607" y="419725"/>
            <a:ext cx="7764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5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Create- Fields&amp; Relationships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34" y="2068641"/>
            <a:ext cx="7508042" cy="38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430" y="554636"/>
            <a:ext cx="7435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Import Departments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6" y="2414197"/>
            <a:ext cx="8439461" cy="39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74754"/>
            <a:ext cx="539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30" y="1109272"/>
            <a:ext cx="8025594" cy="42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59" y="449705"/>
            <a:ext cx="768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85" y="1184223"/>
            <a:ext cx="7950488" cy="38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439" y="524656"/>
            <a:ext cx="674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7</a:t>
            </a:r>
          </a:p>
          <a:p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87" y="2170139"/>
            <a:ext cx="7375161" cy="38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420" y="569626"/>
            <a:ext cx="52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5" y="1334125"/>
            <a:ext cx="8319541" cy="42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6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430" y="464695"/>
            <a:ext cx="7030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8</a:t>
            </a:r>
          </a:p>
          <a:p>
            <a:endParaRPr lang="en-US" dirty="0" smtClean="0"/>
          </a:p>
          <a:p>
            <a:r>
              <a:rPr lang="en-US" dirty="0" smtClean="0"/>
              <a:t>Use customization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40" y="2128603"/>
            <a:ext cx="7744371" cy="39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1409076"/>
            <a:ext cx="6355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Salesforce?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Salesforce </a:t>
            </a:r>
            <a:r>
              <a:rPr lang="en-US" dirty="0"/>
              <a:t>is your customer success platform, designed to </a:t>
            </a:r>
            <a:r>
              <a:rPr lang="en-US" dirty="0" smtClean="0"/>
              <a:t>  help you </a:t>
            </a:r>
            <a:r>
              <a:rPr lang="en-US" dirty="0"/>
              <a:t>sell, service, market, analyze, and </a:t>
            </a:r>
            <a:r>
              <a:rPr lang="en-US" dirty="0" smtClean="0"/>
              <a:t>  connect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with your customers.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4517" y="3837482"/>
            <a:ext cx="637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Description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    The </a:t>
            </a:r>
            <a:r>
              <a:rPr lang="en-US" dirty="0"/>
              <a:t>project aim is to provide real-time knowledge for all the students who have basic knowledge of Salesforce and Looking for a real-time project. This project will also help to those professionals who are in cross-technology and wanted to switch to Salesforce with the help of this project they will gain knowledge and can include into their resume as well.</a:t>
            </a:r>
          </a:p>
        </p:txBody>
      </p:sp>
    </p:spTree>
    <p:extLst>
      <p:ext uri="{BB962C8B-B14F-4D97-AF65-F5344CB8AC3E}">
        <p14:creationId xmlns:p14="http://schemas.microsoft.com/office/powerpoint/2010/main" val="38490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577" y="554636"/>
            <a:ext cx="66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13" y="1274164"/>
            <a:ext cx="8029342" cy="39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2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469" y="524656"/>
            <a:ext cx="6280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9</a:t>
            </a:r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Business Logic to Travel </a:t>
            </a:r>
            <a:r>
              <a:rPr lang="en-US" dirty="0" smtClean="0"/>
              <a:t>App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5" y="2263515"/>
            <a:ext cx="794478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9469" y="629587"/>
            <a:ext cx="7704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10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Reports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2" y="2413416"/>
            <a:ext cx="8267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09666"/>
            <a:ext cx="676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03" y="1321320"/>
            <a:ext cx="8267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7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449" y="704538"/>
            <a:ext cx="6460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dirty="0" smtClean="0"/>
              <a:t>11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Dashboards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Activity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0" y="2551060"/>
            <a:ext cx="7762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587" y="629587"/>
            <a:ext cx="71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41" y="1364105"/>
            <a:ext cx="7762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7542" y="4751882"/>
            <a:ext cx="9743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74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744" y="224853"/>
            <a:ext cx="530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Introduction :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4281" y="704538"/>
            <a:ext cx="38974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2"/>
              </a:rPr>
              <a:t>CREATE SALESFORCE </a:t>
            </a:r>
            <a:r>
              <a:rPr lang="en-US" b="1" cap="all" dirty="0" smtClean="0">
                <a:hlinkClick r:id="rId2"/>
              </a:rPr>
              <a:t>ORG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3"/>
              </a:rPr>
              <a:t>CREATING THE </a:t>
            </a:r>
            <a:r>
              <a:rPr lang="en-US" b="1" cap="all" dirty="0" smtClean="0">
                <a:hlinkClick r:id="rId3"/>
              </a:rPr>
              <a:t>APPLICATION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4"/>
              </a:rPr>
              <a:t>WHAT IS AN </a:t>
            </a:r>
            <a:r>
              <a:rPr lang="en-US" b="1" cap="all" dirty="0" smtClean="0">
                <a:hlinkClick r:id="rId4"/>
              </a:rPr>
              <a:t>OBJECT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5"/>
              </a:rPr>
              <a:t>WHAT IS A </a:t>
            </a:r>
            <a:r>
              <a:rPr lang="en-US" b="1" cap="all" dirty="0" smtClean="0">
                <a:hlinkClick r:id="rId5"/>
              </a:rPr>
              <a:t>TAB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6"/>
              </a:rPr>
              <a:t>CREATE - FIELDS&amp; </a:t>
            </a:r>
            <a:r>
              <a:rPr lang="en-US" b="1" cap="all" dirty="0" smtClean="0">
                <a:hlinkClick r:id="rId6"/>
              </a:rPr>
              <a:t>RELATIONSHIPS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7"/>
              </a:rPr>
              <a:t>IMPORT </a:t>
            </a:r>
            <a:r>
              <a:rPr lang="en-US" b="1" cap="all" dirty="0" smtClean="0">
                <a:hlinkClick r:id="rId7"/>
              </a:rPr>
              <a:t>DEPARTMENTS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8"/>
              </a:rPr>
              <a:t>CUSTOMIZE USER </a:t>
            </a:r>
            <a:r>
              <a:rPr lang="en-US" b="1" cap="all" dirty="0" smtClean="0">
                <a:hlinkClick r:id="rId8"/>
              </a:rPr>
              <a:t>INTERFACE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9"/>
              </a:rPr>
              <a:t>USE </a:t>
            </a:r>
            <a:r>
              <a:rPr lang="en-US" b="1" cap="all" dirty="0" smtClean="0">
                <a:hlinkClick r:id="rId9"/>
              </a:rPr>
              <a:t>CUSTOMIZATION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10"/>
              </a:rPr>
              <a:t>ADD BUSINESS LOGIC TO TRAVEL </a:t>
            </a:r>
            <a:r>
              <a:rPr lang="en-US" b="1" cap="all" dirty="0" smtClean="0">
                <a:hlinkClick r:id="rId10"/>
              </a:rPr>
              <a:t>APP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11"/>
              </a:rPr>
              <a:t>WHAT ARE </a:t>
            </a:r>
            <a:r>
              <a:rPr lang="en-US" b="1" cap="all" dirty="0" smtClean="0">
                <a:hlinkClick r:id="rId11"/>
              </a:rPr>
              <a:t>REPORTS</a:t>
            </a:r>
            <a:endParaRPr lang="en-US" b="1" cap="al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all" dirty="0">
                <a:hlinkClick r:id="rId12"/>
              </a:rPr>
              <a:t>DASHBOARDS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587" y="509666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Empathy map 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35" y="1184223"/>
            <a:ext cx="5033053" cy="41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705" y="419725"/>
            <a:ext cx="75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Brainstorm  &amp; idea prioritization :</a:t>
            </a:r>
            <a:endParaRPr lang="en-US" b="1" dirty="0"/>
          </a:p>
        </p:txBody>
      </p:sp>
      <p:sp>
        <p:nvSpPr>
          <p:cNvPr id="4" name="AutoShape 2" descr="blob:https://web.whatsapp.com/5efa6c00-9000-40ed-a6a9-59052e6ee67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9" y="1244184"/>
            <a:ext cx="10215154" cy="37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449" y="554636"/>
            <a:ext cx="6700603" cy="1319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597" y="434715"/>
            <a:ext cx="6925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Milestone </a:t>
            </a:r>
            <a:r>
              <a:rPr lang="en-US" dirty="0" smtClean="0"/>
              <a:t>1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Create Salesforce Org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Activity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87" y="2397411"/>
            <a:ext cx="7195046" cy="38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449" y="569626"/>
            <a:ext cx="65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09" y="1629946"/>
            <a:ext cx="6897350" cy="36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498" y="524656"/>
            <a:ext cx="688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2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Creating </a:t>
            </a:r>
            <a:r>
              <a:rPr lang="en-US" dirty="0"/>
              <a:t>the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66" y="1858779"/>
            <a:ext cx="7479936" cy="37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3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567" y="509666"/>
            <a:ext cx="7480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Milestone 3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What is an object</a:t>
            </a:r>
            <a:r>
              <a:rPr lang="en-US" dirty="0" smtClean="0"/>
              <a:t>?: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/>
              <a:t>Activity 1</a:t>
            </a:r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13" y="2248682"/>
            <a:ext cx="7593143" cy="39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184</Words>
  <Application>Microsoft Office PowerPoint</Application>
  <PresentationFormat>Widescreen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Sakthivel</dc:creator>
  <cp:lastModifiedBy>Sakthivel</cp:lastModifiedBy>
  <cp:revision>12</cp:revision>
  <dcterms:created xsi:type="dcterms:W3CDTF">2023-04-22T06:07:06Z</dcterms:created>
  <dcterms:modified xsi:type="dcterms:W3CDTF">2023-04-22T11:14:24Z</dcterms:modified>
</cp:coreProperties>
</file>