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7AE05-862D-41DC-A913-A92C5A5FE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400621-6ED4-4F52-9454-B030C6201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92CBFD-30EB-4FB9-BB59-65F8541F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0E09-A3F3-4B0C-905D-35AD9A22672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415466-C8C7-4268-B611-C142A005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86E2A-6A9C-4915-ABBB-9C019270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CFF4-BD4E-40F1-A04D-6A2CD52D2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4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B6AD-E8BE-41B3-80F8-BD276121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CD01BC-D50C-4858-A828-4162D398F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766921-0FD0-42E9-83AD-1379A192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0E09-A3F3-4B0C-905D-35AD9A22672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1FF4D-6FB8-488B-8C93-8B8A12DA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DE2F20-430C-4471-AD07-A729FC33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CFF4-BD4E-40F1-A04D-6A2CD52D2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80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4D1956-C951-4BB5-B0D6-50A993034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5898A2-8157-4949-901B-60ACE09B2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D10BD-C3F0-4F83-99A2-E0647118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0E09-A3F3-4B0C-905D-35AD9A22672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BF905-3BEB-45A2-B9EC-8283A4C0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9C5C5D-406E-4CE9-88EE-221F00A9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CFF4-BD4E-40F1-A04D-6A2CD52D2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16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7ABC4-6150-4153-882F-E7DDAD6A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43047-9D43-476C-AC77-C6C2A345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75254-645F-49EA-B20C-71F7FAB8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0E09-A3F3-4B0C-905D-35AD9A22672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54721-AE95-4F26-A935-AB1D6B09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E8319-4EA5-4A73-941E-890EDD1C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CFF4-BD4E-40F1-A04D-6A2CD52D2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28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337B3-740E-4A08-AA40-7EBDA72A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0FC0E9-C3E3-4DC7-89E4-51D71AF0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E47E6-A639-4DF2-AAB9-79DBCFD2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0E09-A3F3-4B0C-905D-35AD9A22672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DD1278-093C-43FF-8282-4AB96554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00CEA-E90D-400E-A30B-8FD3EAE7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CFF4-BD4E-40F1-A04D-6A2CD52D2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52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68386-C7DE-4370-9545-6E4949B2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20A9B9-22C6-4208-A9D6-EC9A69F1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D6EF3A-17F5-4B9D-A51C-A77BA1450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C1616B-4EF8-4C8B-B0C0-C9CB2C9B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0E09-A3F3-4B0C-905D-35AD9A22672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69CEF0-A6C4-47B5-8AEA-4C4F110E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B9E5ED-3B70-4F23-A5BC-EE1E9987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CFF4-BD4E-40F1-A04D-6A2CD52D2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2E35D-35DB-4608-8C3E-7D8604D2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8EE215-BF6C-42E4-8587-3B72420B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A01BA2-EA4F-469F-9AA7-90EE12D3C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DB8EF7-A623-4C69-B6F3-A78C4C8D7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BBD698-1120-4AF8-A585-7E2802BFE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39C0C9-642F-48BE-BD7F-9213C532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0E09-A3F3-4B0C-905D-35AD9A22672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3E7F53-6B4A-4CD3-BC00-004439D9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9362E2-494C-4D5B-A885-3201E06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CFF4-BD4E-40F1-A04D-6A2CD52D2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1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C4D4F-9531-4D13-BABF-AC1E39D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7F1349-3C6C-44CE-A480-15BEB71B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0E09-A3F3-4B0C-905D-35AD9A22672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E98161-D717-4E21-9522-C0CE6DEE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9C7C8D-4FE4-4BED-A40C-BE75E7F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CFF4-BD4E-40F1-A04D-6A2CD52D2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22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FB2AFA-2C11-4E0F-83A5-44CEFC34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0E09-A3F3-4B0C-905D-35AD9A22672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9B4774-F22C-487A-AEDB-3CED8B8D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7AC91-F4DB-4596-BE31-A544D410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CFF4-BD4E-40F1-A04D-6A2CD52D2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48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D5CC5-370B-4625-AFFA-8E92C92B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1036D-04C4-4A16-B621-1D986FF0D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B3110B-3086-4DF6-8469-5AD5DAC38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09780D-0CA8-4806-8BD9-25FDCC14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0E09-A3F3-4B0C-905D-35AD9A22672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F03AC7-111B-40AF-A7A0-3C48340E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1538E-CCA6-4686-B8E6-3C670B74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CFF4-BD4E-40F1-A04D-6A2CD52D2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60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89B27-777A-4BB6-A42D-109F6290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C966E5-63D1-47EB-AD68-11DEA4134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AAEB60-CD6E-476F-AFF7-A01B5DA5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D23966-47FB-41AA-BF7F-CD869B17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0E09-A3F3-4B0C-905D-35AD9A22672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B06244-C5C9-42E4-8FE9-E978BF8A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4FD3A9-EDDC-4FD4-B28A-1EB75479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CFF4-BD4E-40F1-A04D-6A2CD52D2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4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C7DA11-8327-4BA7-B58C-AE3A7E43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FD5958-497A-460C-AAC0-9BCD0604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16F42D-F30E-4613-B6BA-208B06D5E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0E09-A3F3-4B0C-905D-35AD9A22672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20AF3-082C-4C1B-9666-29377B670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431D5D-761F-4F54-965A-C869D0E6C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CFF4-BD4E-40F1-A04D-6A2CD52D2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1D18A-CE56-4A69-9D8F-D82707F6A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2115142"/>
          </a:xfrm>
          <a:noFill/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080808"/>
                </a:solidFill>
              </a:rPr>
              <a:t>Sistema para realizar o checkout dos produtos</a:t>
            </a:r>
          </a:p>
          <a:p>
            <a:endParaRPr lang="pt-BR" sz="2000" dirty="0">
              <a:solidFill>
                <a:srgbClr val="080808"/>
              </a:solidFill>
            </a:endParaRPr>
          </a:p>
          <a:p>
            <a:endParaRPr lang="pt-BR" sz="2000" dirty="0">
              <a:solidFill>
                <a:srgbClr val="080808"/>
              </a:solidFill>
            </a:endParaRPr>
          </a:p>
          <a:p>
            <a:r>
              <a:rPr lang="pt-BR" sz="2000" dirty="0">
                <a:solidFill>
                  <a:srgbClr val="080808"/>
                </a:solidFill>
              </a:rPr>
              <a:t>Pedro Zanon</a:t>
            </a:r>
          </a:p>
          <a:p>
            <a:endParaRPr lang="pt-BR" sz="2000" dirty="0">
              <a:solidFill>
                <a:srgbClr val="080808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9C2378-E81A-466A-8417-17D6C725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8543" y="2030219"/>
            <a:ext cx="6314914" cy="2691086"/>
          </a:xfrm>
          <a:noFill/>
        </p:spPr>
        <p:txBody>
          <a:bodyPr anchor="ctr">
            <a:normAutofit/>
          </a:bodyPr>
          <a:lstStyle/>
          <a:p>
            <a:r>
              <a:rPr lang="pt-BR" sz="4500" dirty="0" err="1">
                <a:solidFill>
                  <a:srgbClr val="080808"/>
                </a:solidFill>
              </a:rPr>
              <a:t>Cart</a:t>
            </a:r>
            <a:r>
              <a:rPr lang="pt-BR" sz="4500" dirty="0">
                <a:solidFill>
                  <a:srgbClr val="080808"/>
                </a:solidFill>
              </a:rPr>
              <a:t>-Service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7ACE0-2205-4DDC-9F6D-F7B371D3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B3917-3E87-4299-8943-C218E2D62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carrinho de compras com integração ao web </a:t>
            </a:r>
            <a:r>
              <a:rPr lang="pt-BR" dirty="0" err="1"/>
              <a:t>service</a:t>
            </a:r>
            <a:r>
              <a:rPr lang="pt-BR" dirty="0"/>
              <a:t> dos correios para calcular o valor total do frete do carrinho e também o prazo de entrega dos produtos.</a:t>
            </a:r>
          </a:p>
          <a:p>
            <a:r>
              <a:rPr lang="pt-BR" dirty="0"/>
              <a:t>O sistema conta também com a implementação do envio de </a:t>
            </a:r>
            <a:r>
              <a:rPr lang="pt-BR" dirty="0" err="1"/>
              <a:t>email</a:t>
            </a:r>
            <a:r>
              <a:rPr lang="pt-BR" dirty="0"/>
              <a:t>, utilizando um serviço nativo do Spring (</a:t>
            </a:r>
            <a:r>
              <a:rPr lang="pt-BR" dirty="0" err="1"/>
              <a:t>JavaMailSender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0620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0E2B9-2FD3-4F71-AD48-62FDC238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Utilizada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6B5F0-0F06-4806-979A-C6DCC863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está configurado com o </a:t>
            </a:r>
            <a:r>
              <a:rPr lang="pt-BR" dirty="0" err="1"/>
              <a:t>Maven</a:t>
            </a:r>
            <a:r>
              <a:rPr lang="pt-BR" dirty="0"/>
              <a:t> para gerenciamento das dependências que foram utilizadas</a:t>
            </a:r>
          </a:p>
          <a:p>
            <a:r>
              <a:rPr lang="pt-BR" dirty="0"/>
              <a:t>O projeto está configurado com Spring somente para realizar testes e também para configurar um </a:t>
            </a:r>
            <a:r>
              <a:rPr lang="pt-BR" dirty="0" err="1"/>
              <a:t>endpoint</a:t>
            </a:r>
            <a:r>
              <a:rPr lang="pt-BR" dirty="0"/>
              <a:t> devolvendo o checkout de uma compra com alguns itens.</a:t>
            </a:r>
          </a:p>
          <a:p>
            <a:r>
              <a:rPr lang="pt-BR" dirty="0"/>
              <a:t>Para realizar a chamada externa ao web servisse dos correios, foi utilizada uma biblioteca </a:t>
            </a:r>
            <a:r>
              <a:rPr lang="pt-BR" dirty="0" err="1"/>
              <a:t>HttpClient</a:t>
            </a:r>
            <a:r>
              <a:rPr lang="pt-BR" dirty="0"/>
              <a:t> implementada pelo Apache.</a:t>
            </a:r>
          </a:p>
          <a:p>
            <a:r>
              <a:rPr lang="pt-BR" dirty="0"/>
              <a:t>Outra biblioteca utilizada foi o Jackson para realizar a </a:t>
            </a:r>
            <a:r>
              <a:rPr lang="pt-BR" dirty="0" err="1"/>
              <a:t>desserialização</a:t>
            </a:r>
            <a:r>
              <a:rPr lang="pt-BR" dirty="0"/>
              <a:t> (</a:t>
            </a:r>
            <a:r>
              <a:rPr lang="pt-BR" dirty="0" err="1"/>
              <a:t>bind</a:t>
            </a:r>
            <a:r>
              <a:rPr lang="pt-BR" dirty="0"/>
              <a:t>) do XML devolvido pelo web </a:t>
            </a:r>
            <a:r>
              <a:rPr lang="pt-BR" dirty="0" err="1"/>
              <a:t>service</a:t>
            </a:r>
            <a:r>
              <a:rPr lang="pt-BR" dirty="0"/>
              <a:t> dos correios.</a:t>
            </a:r>
          </a:p>
        </p:txBody>
      </p:sp>
    </p:spTree>
    <p:extLst>
      <p:ext uri="{BB962C8B-B14F-4D97-AF65-F5344CB8AC3E}">
        <p14:creationId xmlns:p14="http://schemas.microsoft.com/office/powerpoint/2010/main" val="184392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0325C-57D7-45D5-902B-352AE258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dados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E25F69-6EFB-4D33-AC23-4A4F07009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2248694"/>
            <a:ext cx="8058150" cy="3505200"/>
          </a:xfrm>
        </p:spPr>
      </p:pic>
    </p:spTree>
    <p:extLst>
      <p:ext uri="{BB962C8B-B14F-4D97-AF65-F5344CB8AC3E}">
        <p14:creationId xmlns:p14="http://schemas.microsoft.com/office/powerpoint/2010/main" val="200978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BAF4A-895E-4ABF-A1ED-A0C0FB9B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da Aplicação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4E65C52-D2E7-49CA-A77B-51EAA765A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412" y="1839119"/>
            <a:ext cx="7115175" cy="4324350"/>
          </a:xfrm>
        </p:spPr>
      </p:pic>
    </p:spTree>
    <p:extLst>
      <p:ext uri="{BB962C8B-B14F-4D97-AF65-F5344CB8AC3E}">
        <p14:creationId xmlns:p14="http://schemas.microsoft.com/office/powerpoint/2010/main" val="79748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AEB55-DCB3-47A8-B2F4-754A87C3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Endpoint</a:t>
            </a:r>
            <a:r>
              <a:rPr lang="pt-BR" dirty="0"/>
              <a:t> “/checkout”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19897E6-4FEA-431F-B075-138CB6EAC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659" y="1413559"/>
            <a:ext cx="2022624" cy="491440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C5F45F-6C61-4663-8DCF-FDA675774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31" y="1719262"/>
            <a:ext cx="27241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CF284-C79B-4777-A1E3-9FC9FCED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Trecho do código checkout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56B36D-D60A-460F-BD97-FB0EC426C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427" y="1825625"/>
            <a:ext cx="5021145" cy="4351338"/>
          </a:xfrm>
        </p:spPr>
      </p:pic>
    </p:spTree>
    <p:extLst>
      <p:ext uri="{BB962C8B-B14F-4D97-AF65-F5344CB8AC3E}">
        <p14:creationId xmlns:p14="http://schemas.microsoft.com/office/powerpoint/2010/main" val="262102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8EB5-AB62-4FB4-BD09-0ED94FBF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3F267-4CD3-4A00-B1EC-E67B6C5C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foi desenvolvido utilizando boas práticas de desenvolvimento, respeitando o padrão MVC.</a:t>
            </a:r>
          </a:p>
          <a:p>
            <a:r>
              <a:rPr lang="pt-BR" dirty="0"/>
              <a:t>As </a:t>
            </a:r>
            <a:r>
              <a:rPr lang="pt-BR" dirty="0" err="1"/>
              <a:t>libs</a:t>
            </a:r>
            <a:r>
              <a:rPr lang="pt-BR" dirty="0"/>
              <a:t> externas foram utilizadas somente para realização da requisição do webservice e envio do </a:t>
            </a:r>
            <a:r>
              <a:rPr lang="pt-BR" dirty="0" err="1"/>
              <a:t>email</a:t>
            </a:r>
            <a:r>
              <a:rPr lang="pt-BR" dirty="0"/>
              <a:t>, sem utilização de frameworks para o desenvolvimento do modelo de dados.</a:t>
            </a:r>
          </a:p>
          <a:p>
            <a:r>
              <a:rPr lang="pt-BR" dirty="0"/>
              <a:t>Todas as etapas do checkout foram comentadas no código, especialmente na classe </a:t>
            </a:r>
            <a:r>
              <a:rPr lang="pt-BR" dirty="0" err="1"/>
              <a:t>CartService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21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20AF0-53C5-4543-B153-7A6AE48E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51B9B-EE73-4279-AC08-E3D723CA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Fico muito agradecido pela oportunidade de realizar esse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310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Cart-Service</vt:lpstr>
      <vt:lpstr>Introdução</vt:lpstr>
      <vt:lpstr>Arquitetura Utilizada</vt:lpstr>
      <vt:lpstr>Modelo de dados </vt:lpstr>
      <vt:lpstr>Modelo da Aplicação</vt:lpstr>
      <vt:lpstr>Endpoint “/checkout”</vt:lpstr>
      <vt:lpstr>Trecho do código checkout</vt:lpstr>
      <vt:lpstr>Conclusão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Cart-Service</dc:title>
  <dc:creator>Pedro Henrique Evangelista Zanon</dc:creator>
  <cp:lastModifiedBy>Pedro Henrique Evangelista Zanon</cp:lastModifiedBy>
  <cp:revision>6</cp:revision>
  <dcterms:created xsi:type="dcterms:W3CDTF">2020-12-11T23:34:33Z</dcterms:created>
  <dcterms:modified xsi:type="dcterms:W3CDTF">2020-12-12T01:18:12Z</dcterms:modified>
</cp:coreProperties>
</file>