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D62-3A69-4C27-9C35-52ADFBC5CFF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317C-D51F-4F93-B1F1-7187BEDDC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8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D62-3A69-4C27-9C35-52ADFBC5CFF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317C-D51F-4F93-B1F1-7187BEDDC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D62-3A69-4C27-9C35-52ADFBC5CFF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317C-D51F-4F93-B1F1-7187BEDDC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4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D62-3A69-4C27-9C35-52ADFBC5CFF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317C-D51F-4F93-B1F1-7187BEDDC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D62-3A69-4C27-9C35-52ADFBC5CFF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317C-D51F-4F93-B1F1-7187BEDDC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3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D62-3A69-4C27-9C35-52ADFBC5CFF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317C-D51F-4F93-B1F1-7187BEDDC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7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D62-3A69-4C27-9C35-52ADFBC5CFF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317C-D51F-4F93-B1F1-7187BEDDC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5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D62-3A69-4C27-9C35-52ADFBC5CFF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317C-D51F-4F93-B1F1-7187BEDDC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D62-3A69-4C27-9C35-52ADFBC5CFF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317C-D51F-4F93-B1F1-7187BEDDC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D62-3A69-4C27-9C35-52ADFBC5CFF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317C-D51F-4F93-B1F1-7187BEDDC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D62-3A69-4C27-9C35-52ADFBC5CFF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317C-D51F-4F93-B1F1-7187BEDDC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6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9D62-3A69-4C27-9C35-52ADFBC5CFF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317C-D51F-4F93-B1F1-7187BEDDC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8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69" y="0"/>
            <a:ext cx="3165231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8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69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9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69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8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69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69" y="0"/>
            <a:ext cx="3165231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69" y="0"/>
            <a:ext cx="3165231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3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曾品樺</dc:creator>
  <cp:lastModifiedBy>曾品樺</cp:lastModifiedBy>
  <cp:revision>3</cp:revision>
  <dcterms:created xsi:type="dcterms:W3CDTF">2022-07-07T18:50:01Z</dcterms:created>
  <dcterms:modified xsi:type="dcterms:W3CDTF">2022-07-07T19:24:26Z</dcterms:modified>
</cp:coreProperties>
</file>