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Bebas Neue"/>
      <p:regular r:id="rId35"/>
    </p:embeddedFont>
    <p:embeddedFont>
      <p:font typeface="Domine"/>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BebasNeue-regular.fntdata"/><Relationship Id="rId34" Type="http://schemas.openxmlformats.org/officeDocument/2006/relationships/font" Target="fonts/Roboto-boldItalic.fntdata"/><Relationship Id="rId37" Type="http://schemas.openxmlformats.org/officeDocument/2006/relationships/font" Target="fonts/Domine-bold.fntdata"/><Relationship Id="rId36" Type="http://schemas.openxmlformats.org/officeDocument/2006/relationships/font" Target="fonts/Domine-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b54ade37a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b54ade37a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cd0ebba790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cd0ebba79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cf2e3376b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cf2e3376b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g1cd0ebba790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1cd0ebba790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cd0ebba79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1cd0ebba79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cf2e3376b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cf2e3376b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cf2e3376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cf2e3376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1cf2e3376b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1cf2e3376b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1cf2e3376b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1cf2e3376b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cf2e3376b9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cf2e3376b9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aacf80043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aacf80043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1cf2e3376b9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1cf2e3376b9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g1cf2e3376b9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4" name="Google Shape;1404;g1cf2e3376b9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d80bc17c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1d80bc17c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g1d80bc17ca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7" name="Google Shape;1417;g1d80bc17ca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d80bc17ca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d80bc17ca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1d80bc17c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1d80bc17c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1d80bc17ca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1d80bc17ca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1e0329b4e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1e0329b4e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aacf80043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aacf80043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aacf80043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aacf80043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aacf80043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aacf80043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cd0ebba7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1cd0ebba7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g1cd0ebba79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1cd0ebba79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cd0ebba79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cd0ebba79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335208">
            <a:off x="6362847" y="239673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4524" y="2291425"/>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5275" y="3060400"/>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1451272" y="2568202"/>
            <a:ext cx="660385" cy="2296304"/>
            <a:chOff x="2328047" y="2701577"/>
            <a:chExt cx="660385" cy="2296304"/>
          </a:xfrm>
        </p:grpSpPr>
        <p:sp>
          <p:nvSpPr>
            <p:cNvPr id="14" name="Google Shape;14;p2"/>
            <p:cNvSpPr/>
            <p:nvPr/>
          </p:nvSpPr>
          <p:spPr>
            <a:xfrm>
              <a:off x="2328047" y="2701577"/>
              <a:ext cx="660385" cy="2296304"/>
            </a:xfrm>
            <a:custGeom>
              <a:rect b="b" l="l" r="r" t="t"/>
              <a:pathLst>
                <a:path extrusionOk="0" h="66933" w="19249">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92112" y="2701577"/>
              <a:ext cx="87244" cy="111705"/>
            </a:xfrm>
            <a:custGeom>
              <a:rect b="b" l="l" r="r" t="t"/>
              <a:pathLst>
                <a:path extrusionOk="0" h="3256" w="2543">
                  <a:moveTo>
                    <a:pt x="1" y="0"/>
                  </a:moveTo>
                  <a:lnTo>
                    <a:pt x="452" y="3256"/>
                  </a:lnTo>
                  <a:lnTo>
                    <a:pt x="1923" y="2993"/>
                  </a:lnTo>
                  <a:lnTo>
                    <a:pt x="2542" y="4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635374" y="2855412"/>
              <a:ext cx="103780" cy="176203"/>
            </a:xfrm>
            <a:custGeom>
              <a:rect b="b" l="l" r="r" t="t"/>
              <a:pathLst>
                <a:path extrusionOk="0" h="5136" w="3025">
                  <a:moveTo>
                    <a:pt x="1733" y="0"/>
                  </a:moveTo>
                  <a:lnTo>
                    <a:pt x="0" y="609"/>
                  </a:lnTo>
                  <a:lnTo>
                    <a:pt x="557" y="3823"/>
                  </a:lnTo>
                  <a:lnTo>
                    <a:pt x="3024" y="5135"/>
                  </a:lnTo>
                  <a:lnTo>
                    <a:pt x="1964" y="3917"/>
                  </a:lnTo>
                  <a:lnTo>
                    <a:pt x="1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64192" y="3380146"/>
              <a:ext cx="180869" cy="967334"/>
            </a:xfrm>
            <a:custGeom>
              <a:rect b="b" l="l" r="r" t="t"/>
              <a:pathLst>
                <a:path extrusionOk="0" h="28196" w="5272">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15977" y="2730739"/>
              <a:ext cx="149889" cy="1247249"/>
            </a:xfrm>
            <a:custGeom>
              <a:rect b="b" l="l" r="r" t="t"/>
              <a:pathLst>
                <a:path extrusionOk="0" h="36355" w="4369">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76350" y="3617726"/>
            <a:ext cx="9141458" cy="353990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75" y="4233927"/>
            <a:ext cx="9144036" cy="3993848"/>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14233" y="9244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228018" y="276850"/>
            <a:ext cx="1368376" cy="1495526"/>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3078010"/>
            <a:ext cx="2386318" cy="1996991"/>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75" y="4718977"/>
            <a:ext cx="9144042" cy="1230724"/>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537" y="3607058"/>
            <a:ext cx="1933681" cy="1620804"/>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140954" y="210931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70437" y="2248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5062875" y="1870525"/>
            <a:ext cx="4081193" cy="3269141"/>
          </a:xfrm>
          <a:custGeom>
            <a:rect b="b" l="l" r="r" t="t"/>
            <a:pathLst>
              <a:path extrusionOk="0" h="42794" w="53424">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933344" y="11858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57038" y="1722802"/>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979306" y="111626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15346" y="159829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861803" y="196758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662171" y="66986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053800" y="410558"/>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txBox="1"/>
          <p:nvPr>
            <p:ph type="ctrTitle"/>
          </p:nvPr>
        </p:nvSpPr>
        <p:spPr>
          <a:xfrm>
            <a:off x="2190675" y="1101238"/>
            <a:ext cx="4762500" cy="17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000">
                <a:latin typeface="Domine"/>
                <a:ea typeface="Domine"/>
                <a:cs typeface="Domine"/>
                <a:sym typeface="Domi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2"/>
          <p:cNvSpPr txBox="1"/>
          <p:nvPr>
            <p:ph idx="1" type="subTitle"/>
          </p:nvPr>
        </p:nvSpPr>
        <p:spPr>
          <a:xfrm>
            <a:off x="3010975" y="2797513"/>
            <a:ext cx="3121800" cy="62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1" name="Shape 221"/>
        <p:cNvGrpSpPr/>
        <p:nvPr/>
      </p:nvGrpSpPr>
      <p:grpSpPr>
        <a:xfrm>
          <a:off x="0" y="0"/>
          <a:ext cx="0" cy="0"/>
          <a:chOff x="0" y="0"/>
          <a:chExt cx="0" cy="0"/>
        </a:xfrm>
      </p:grpSpPr>
      <p:sp>
        <p:nvSpPr>
          <p:cNvPr id="222" name="Google Shape;222;p11"/>
          <p:cNvSpPr txBox="1"/>
          <p:nvPr>
            <p:ph type="title"/>
          </p:nvPr>
        </p:nvSpPr>
        <p:spPr>
          <a:xfrm>
            <a:off x="819356" y="4078150"/>
            <a:ext cx="7505400" cy="8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23" name="Shape 223"/>
        <p:cNvGrpSpPr/>
        <p:nvPr/>
      </p:nvGrpSpPr>
      <p:grpSpPr>
        <a:xfrm>
          <a:off x="0" y="0"/>
          <a:ext cx="0" cy="0"/>
          <a:chOff x="0" y="0"/>
          <a:chExt cx="0" cy="0"/>
        </a:xfrm>
      </p:grpSpPr>
      <p:sp>
        <p:nvSpPr>
          <p:cNvPr id="224" name="Google Shape;224;p12"/>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12"/>
          <p:cNvSpPr/>
          <p:nvPr/>
        </p:nvSpPr>
        <p:spPr>
          <a:xfrm flipH="1">
            <a:off x="713503" y="1587275"/>
            <a:ext cx="7730272" cy="300594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flipH="1">
            <a:off x="2239567" y="3364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flipH="1">
            <a:off x="1543832" y="3615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flipH="1">
            <a:off x="1118181" y="37902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flipH="1">
            <a:off x="1755343" y="3871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flipH="1">
            <a:off x="6501215" y="12568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flipH="1">
            <a:off x="7481412" y="3212556"/>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flipH="1">
            <a:off x="2397884" y="97962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2"/>
          <p:cNvGrpSpPr/>
          <p:nvPr/>
        </p:nvGrpSpPr>
        <p:grpSpPr>
          <a:xfrm flipH="1">
            <a:off x="6855955" y="1342059"/>
            <a:ext cx="849263" cy="621826"/>
            <a:chOff x="998250" y="971075"/>
            <a:chExt cx="163925" cy="120025"/>
          </a:xfrm>
        </p:grpSpPr>
        <p:sp>
          <p:nvSpPr>
            <p:cNvPr id="234" name="Google Shape;234;p12"/>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2"/>
          <p:cNvGrpSpPr/>
          <p:nvPr/>
        </p:nvGrpSpPr>
        <p:grpSpPr>
          <a:xfrm>
            <a:off x="-172691" y="7"/>
            <a:ext cx="9489289" cy="4774777"/>
            <a:chOff x="-150589" y="11357"/>
            <a:chExt cx="9489289" cy="4774777"/>
          </a:xfrm>
        </p:grpSpPr>
        <p:sp>
          <p:nvSpPr>
            <p:cNvPr id="239" name="Google Shape;239;p12"/>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2"/>
          <p:cNvSpPr/>
          <p:nvPr/>
        </p:nvSpPr>
        <p:spPr>
          <a:xfrm>
            <a:off x="6285117" y="35186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490099" y="7613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txBox="1"/>
          <p:nvPr>
            <p:ph hasCustomPrompt="1" type="title"/>
          </p:nvPr>
        </p:nvSpPr>
        <p:spPr>
          <a:xfrm>
            <a:off x="2642700" y="1459475"/>
            <a:ext cx="3858600" cy="1511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9600"/>
              <a:buNone/>
              <a:defRPr sz="9600"/>
            </a:lvl1pPr>
            <a:lvl2pPr lvl="1" algn="ctr">
              <a:spcBef>
                <a:spcPts val="0"/>
              </a:spcBef>
              <a:spcAft>
                <a:spcPts val="0"/>
              </a:spcAft>
              <a:buClr>
                <a:schemeClr val="accent2"/>
              </a:buClr>
              <a:buSzPts val="9600"/>
              <a:buNone/>
              <a:defRPr sz="9600">
                <a:solidFill>
                  <a:schemeClr val="accent2"/>
                </a:solidFill>
              </a:defRPr>
            </a:lvl2pPr>
            <a:lvl3pPr lvl="2" algn="ctr">
              <a:spcBef>
                <a:spcPts val="0"/>
              </a:spcBef>
              <a:spcAft>
                <a:spcPts val="0"/>
              </a:spcAft>
              <a:buClr>
                <a:schemeClr val="accent2"/>
              </a:buClr>
              <a:buSzPts val="9600"/>
              <a:buNone/>
              <a:defRPr sz="9600">
                <a:solidFill>
                  <a:schemeClr val="accent2"/>
                </a:solidFill>
              </a:defRPr>
            </a:lvl3pPr>
            <a:lvl4pPr lvl="3" algn="ctr">
              <a:spcBef>
                <a:spcPts val="0"/>
              </a:spcBef>
              <a:spcAft>
                <a:spcPts val="0"/>
              </a:spcAft>
              <a:buClr>
                <a:schemeClr val="accent2"/>
              </a:buClr>
              <a:buSzPts val="9600"/>
              <a:buNone/>
              <a:defRPr sz="9600">
                <a:solidFill>
                  <a:schemeClr val="accent2"/>
                </a:solidFill>
              </a:defRPr>
            </a:lvl4pPr>
            <a:lvl5pPr lvl="4" algn="ctr">
              <a:spcBef>
                <a:spcPts val="0"/>
              </a:spcBef>
              <a:spcAft>
                <a:spcPts val="0"/>
              </a:spcAft>
              <a:buClr>
                <a:schemeClr val="accent2"/>
              </a:buClr>
              <a:buSzPts val="9600"/>
              <a:buNone/>
              <a:defRPr sz="9600">
                <a:solidFill>
                  <a:schemeClr val="accent2"/>
                </a:solidFill>
              </a:defRPr>
            </a:lvl5pPr>
            <a:lvl6pPr lvl="5" algn="ctr">
              <a:spcBef>
                <a:spcPts val="0"/>
              </a:spcBef>
              <a:spcAft>
                <a:spcPts val="0"/>
              </a:spcAft>
              <a:buClr>
                <a:schemeClr val="accent2"/>
              </a:buClr>
              <a:buSzPts val="9600"/>
              <a:buNone/>
              <a:defRPr sz="9600">
                <a:solidFill>
                  <a:schemeClr val="accent2"/>
                </a:solidFill>
              </a:defRPr>
            </a:lvl6pPr>
            <a:lvl7pPr lvl="6" algn="ctr">
              <a:spcBef>
                <a:spcPts val="0"/>
              </a:spcBef>
              <a:spcAft>
                <a:spcPts val="0"/>
              </a:spcAft>
              <a:buClr>
                <a:schemeClr val="accent2"/>
              </a:buClr>
              <a:buSzPts val="9600"/>
              <a:buNone/>
              <a:defRPr sz="9600">
                <a:solidFill>
                  <a:schemeClr val="accent2"/>
                </a:solidFill>
              </a:defRPr>
            </a:lvl7pPr>
            <a:lvl8pPr lvl="7" algn="ctr">
              <a:spcBef>
                <a:spcPts val="0"/>
              </a:spcBef>
              <a:spcAft>
                <a:spcPts val="0"/>
              </a:spcAft>
              <a:buClr>
                <a:schemeClr val="accent2"/>
              </a:buClr>
              <a:buSzPts val="9600"/>
              <a:buNone/>
              <a:defRPr sz="9600">
                <a:solidFill>
                  <a:schemeClr val="accent2"/>
                </a:solidFill>
              </a:defRPr>
            </a:lvl8pPr>
            <a:lvl9pPr lvl="8" algn="ctr">
              <a:spcBef>
                <a:spcPts val="0"/>
              </a:spcBef>
              <a:spcAft>
                <a:spcPts val="0"/>
              </a:spcAft>
              <a:buClr>
                <a:schemeClr val="accent2"/>
              </a:buClr>
              <a:buSzPts val="9600"/>
              <a:buNone/>
              <a:defRPr sz="9600">
                <a:solidFill>
                  <a:schemeClr val="accent2"/>
                </a:solidFill>
              </a:defRPr>
            </a:lvl9pPr>
          </a:lstStyle>
          <a:p>
            <a:r>
              <a:t>xx%</a:t>
            </a:r>
          </a:p>
        </p:txBody>
      </p:sp>
      <p:sp>
        <p:nvSpPr>
          <p:cNvPr id="251" name="Google Shape;251;p12"/>
          <p:cNvSpPr txBox="1"/>
          <p:nvPr>
            <p:ph idx="1" type="subTitle"/>
          </p:nvPr>
        </p:nvSpPr>
        <p:spPr>
          <a:xfrm>
            <a:off x="2981275" y="2970625"/>
            <a:ext cx="31815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1600"/>
              </a:spcBef>
              <a:spcAft>
                <a:spcPts val="0"/>
              </a:spcAft>
              <a:buClr>
                <a:schemeClr val="accent2"/>
              </a:buClr>
              <a:buSzPts val="1600"/>
              <a:buNone/>
              <a:defRPr sz="1600">
                <a:solidFill>
                  <a:schemeClr val="accent2"/>
                </a:solidFill>
              </a:defRPr>
            </a:lvl3pPr>
            <a:lvl4pPr lvl="3" rtl="0" algn="ctr">
              <a:lnSpc>
                <a:spcPct val="100000"/>
              </a:lnSpc>
              <a:spcBef>
                <a:spcPts val="1600"/>
              </a:spcBef>
              <a:spcAft>
                <a:spcPts val="0"/>
              </a:spcAft>
              <a:buClr>
                <a:schemeClr val="accent2"/>
              </a:buClr>
              <a:buSzPts val="1600"/>
              <a:buNone/>
              <a:defRPr sz="1600">
                <a:solidFill>
                  <a:schemeClr val="accent2"/>
                </a:solidFill>
              </a:defRPr>
            </a:lvl4pPr>
            <a:lvl5pPr lvl="4" rtl="0" algn="ctr">
              <a:lnSpc>
                <a:spcPct val="100000"/>
              </a:lnSpc>
              <a:spcBef>
                <a:spcPts val="1600"/>
              </a:spcBef>
              <a:spcAft>
                <a:spcPts val="0"/>
              </a:spcAft>
              <a:buClr>
                <a:schemeClr val="accent2"/>
              </a:buClr>
              <a:buSzPts val="1600"/>
              <a:buNone/>
              <a:defRPr sz="1600">
                <a:solidFill>
                  <a:schemeClr val="accent2"/>
                </a:solidFill>
              </a:defRPr>
            </a:lvl5pPr>
            <a:lvl6pPr lvl="5" rtl="0" algn="ctr">
              <a:lnSpc>
                <a:spcPct val="100000"/>
              </a:lnSpc>
              <a:spcBef>
                <a:spcPts val="1600"/>
              </a:spcBef>
              <a:spcAft>
                <a:spcPts val="0"/>
              </a:spcAft>
              <a:buClr>
                <a:schemeClr val="accent2"/>
              </a:buClr>
              <a:buSzPts val="1600"/>
              <a:buNone/>
              <a:defRPr sz="1600">
                <a:solidFill>
                  <a:schemeClr val="accent2"/>
                </a:solidFill>
              </a:defRPr>
            </a:lvl6pPr>
            <a:lvl7pPr lvl="6" rtl="0" algn="ctr">
              <a:lnSpc>
                <a:spcPct val="100000"/>
              </a:lnSpc>
              <a:spcBef>
                <a:spcPts val="1600"/>
              </a:spcBef>
              <a:spcAft>
                <a:spcPts val="0"/>
              </a:spcAft>
              <a:buClr>
                <a:schemeClr val="accent2"/>
              </a:buClr>
              <a:buSzPts val="1600"/>
              <a:buNone/>
              <a:defRPr sz="1600">
                <a:solidFill>
                  <a:schemeClr val="accent2"/>
                </a:solidFill>
              </a:defRPr>
            </a:lvl7pPr>
            <a:lvl8pPr lvl="7" rtl="0" algn="ctr">
              <a:lnSpc>
                <a:spcPct val="100000"/>
              </a:lnSpc>
              <a:spcBef>
                <a:spcPts val="1600"/>
              </a:spcBef>
              <a:spcAft>
                <a:spcPts val="0"/>
              </a:spcAft>
              <a:buClr>
                <a:schemeClr val="accent2"/>
              </a:buClr>
              <a:buSzPts val="1600"/>
              <a:buNone/>
              <a:defRPr sz="1600">
                <a:solidFill>
                  <a:schemeClr val="accent2"/>
                </a:solidFill>
              </a:defRPr>
            </a:lvl8pPr>
            <a:lvl9pPr lvl="8" rtl="0" algn="ctr">
              <a:lnSpc>
                <a:spcPct val="100000"/>
              </a:lnSpc>
              <a:spcBef>
                <a:spcPts val="1600"/>
              </a:spcBef>
              <a:spcAft>
                <a:spcPts val="1600"/>
              </a:spcAft>
              <a:buClr>
                <a:schemeClr val="accent2"/>
              </a:buClr>
              <a:buSzPts val="1600"/>
              <a:buNone/>
              <a:defRPr sz="1600">
                <a:solidFill>
                  <a:schemeClr val="accent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2" name="Shape 2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253" name="Shape 253"/>
        <p:cNvGrpSpPr/>
        <p:nvPr/>
      </p:nvGrpSpPr>
      <p:grpSpPr>
        <a:xfrm>
          <a:off x="0" y="0"/>
          <a:ext cx="0" cy="0"/>
          <a:chOff x="0" y="0"/>
          <a:chExt cx="0" cy="0"/>
        </a:xfrm>
      </p:grpSpPr>
      <p:sp>
        <p:nvSpPr>
          <p:cNvPr id="254" name="Google Shape;254;p14"/>
          <p:cNvSpPr/>
          <p:nvPr/>
        </p:nvSpPr>
        <p:spPr>
          <a:xfrm>
            <a:off x="-118654" y="78245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15987" y="3309200"/>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rot="335208">
            <a:off x="6390147" y="314508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675" y="4178376"/>
            <a:ext cx="9144036" cy="1819892"/>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flipH="1">
            <a:off x="7413061" y="3749884"/>
            <a:ext cx="1828288" cy="1530003"/>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675" y="4730302"/>
            <a:ext cx="9144042" cy="1230724"/>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txBox="1"/>
          <p:nvPr>
            <p:ph type="title"/>
          </p:nvPr>
        </p:nvSpPr>
        <p:spPr>
          <a:xfrm>
            <a:off x="1766309" y="16460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1" name="Google Shape;261;p14"/>
          <p:cNvSpPr txBox="1"/>
          <p:nvPr>
            <p:ph hasCustomPrompt="1" idx="2" type="title"/>
          </p:nvPr>
        </p:nvSpPr>
        <p:spPr>
          <a:xfrm>
            <a:off x="932859" y="1911720"/>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p:nvPr>
            <p:ph idx="1" type="subTitle"/>
          </p:nvPr>
        </p:nvSpPr>
        <p:spPr>
          <a:xfrm>
            <a:off x="1766309" y="2113681"/>
            <a:ext cx="2727900" cy="52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3" name="Google Shape;263;p14"/>
          <p:cNvSpPr txBox="1"/>
          <p:nvPr>
            <p:ph idx="3" type="title"/>
          </p:nvPr>
        </p:nvSpPr>
        <p:spPr>
          <a:xfrm>
            <a:off x="5626609" y="16460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4" name="Google Shape;264;p14"/>
          <p:cNvSpPr txBox="1"/>
          <p:nvPr>
            <p:ph hasCustomPrompt="1" idx="4" type="title"/>
          </p:nvPr>
        </p:nvSpPr>
        <p:spPr>
          <a:xfrm>
            <a:off x="4793224" y="1911717"/>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p:nvPr>
            <p:ph idx="5" type="subTitle"/>
          </p:nvPr>
        </p:nvSpPr>
        <p:spPr>
          <a:xfrm>
            <a:off x="5626609" y="2113681"/>
            <a:ext cx="2727900" cy="52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6" name="Google Shape;266;p14"/>
          <p:cNvSpPr txBox="1"/>
          <p:nvPr>
            <p:ph idx="6" type="title"/>
          </p:nvPr>
        </p:nvSpPr>
        <p:spPr>
          <a:xfrm>
            <a:off x="1766309" y="29746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7" name="Google Shape;267;p14"/>
          <p:cNvSpPr txBox="1"/>
          <p:nvPr>
            <p:ph hasCustomPrompt="1" idx="7" type="title"/>
          </p:nvPr>
        </p:nvSpPr>
        <p:spPr>
          <a:xfrm>
            <a:off x="932859" y="3270692"/>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p:nvPr>
            <p:ph idx="8" type="subTitle"/>
          </p:nvPr>
        </p:nvSpPr>
        <p:spPr>
          <a:xfrm>
            <a:off x="1766309" y="3440193"/>
            <a:ext cx="2727900" cy="6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9" name="Google Shape;269;p14"/>
          <p:cNvSpPr txBox="1"/>
          <p:nvPr>
            <p:ph idx="9" type="title"/>
          </p:nvPr>
        </p:nvSpPr>
        <p:spPr>
          <a:xfrm>
            <a:off x="5626609" y="29746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0" name="Google Shape;270;p14"/>
          <p:cNvSpPr txBox="1"/>
          <p:nvPr>
            <p:ph hasCustomPrompt="1" idx="13" type="title"/>
          </p:nvPr>
        </p:nvSpPr>
        <p:spPr>
          <a:xfrm>
            <a:off x="4793224" y="3270692"/>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p:nvPr>
            <p:ph idx="14" type="subTitle"/>
          </p:nvPr>
        </p:nvSpPr>
        <p:spPr>
          <a:xfrm>
            <a:off x="5626609" y="3440193"/>
            <a:ext cx="2727900" cy="6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72" name="Google Shape;272;p14"/>
          <p:cNvSpPr txBox="1"/>
          <p:nvPr>
            <p:ph idx="15" type="title"/>
          </p:nvPr>
        </p:nvSpPr>
        <p:spPr>
          <a:xfrm>
            <a:off x="2642625" y="445025"/>
            <a:ext cx="3858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5" name="Google Shape;275;p14"/>
            <p:cNvSpPr/>
            <p:nvPr/>
          </p:nvSpPr>
          <p:spPr>
            <a:xfrm flipH="1">
              <a:off x="2128582" y="1338527"/>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6" name="Google Shape;276;p14"/>
            <p:cNvSpPr/>
            <p:nvPr/>
          </p:nvSpPr>
          <p:spPr>
            <a:xfrm flipH="1">
              <a:off x="517071" y="479738"/>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7" name="Google Shape;277;p14"/>
            <p:cNvSpPr/>
            <p:nvPr/>
          </p:nvSpPr>
          <p:spPr>
            <a:xfrm flipH="1">
              <a:off x="7030008" y="689433"/>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8" name="Google Shape;278;p14"/>
            <p:cNvSpPr/>
            <p:nvPr/>
          </p:nvSpPr>
          <p:spPr>
            <a:xfrm flipH="1">
              <a:off x="8568797" y="156351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9" name="Google Shape;279;p14"/>
            <p:cNvSpPr/>
            <p:nvPr/>
          </p:nvSpPr>
          <p:spPr>
            <a:xfrm flipH="1">
              <a:off x="7602360" y="141663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0" name="Google Shape;280;p14"/>
            <p:cNvSpPr/>
            <p:nvPr/>
          </p:nvSpPr>
          <p:spPr>
            <a:xfrm flipH="1">
              <a:off x="7468828" y="1132485"/>
              <a:ext cx="133517" cy="66144"/>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3" name="Google Shape;283;p14"/>
            <p:cNvSpPr/>
            <p:nvPr/>
          </p:nvSpPr>
          <p:spPr>
            <a:xfrm>
              <a:off x="8297544" y="21576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4" name="Google Shape;284;p14"/>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5" name="Google Shape;285;p1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6" name="Google Shape;286;p14"/>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7" name="Google Shape;287;p14"/>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8" name="Google Shape;288;p14"/>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2">
    <p:bg>
      <p:bgPr>
        <a:solidFill>
          <a:schemeClr val="lt1"/>
        </a:solidFill>
      </p:bgPr>
    </p:bg>
    <p:spTree>
      <p:nvGrpSpPr>
        <p:cNvPr id="289" name="Shape 289"/>
        <p:cNvGrpSpPr/>
        <p:nvPr/>
      </p:nvGrpSpPr>
      <p:grpSpPr>
        <a:xfrm>
          <a:off x="0" y="0"/>
          <a:ext cx="0" cy="0"/>
          <a:chOff x="0" y="0"/>
          <a:chExt cx="0" cy="0"/>
        </a:xfrm>
      </p:grpSpPr>
      <p:sp>
        <p:nvSpPr>
          <p:cNvPr id="290" name="Google Shape;290;p15"/>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ph type="title"/>
          </p:nvPr>
        </p:nvSpPr>
        <p:spPr>
          <a:xfrm>
            <a:off x="6029095" y="2310041"/>
            <a:ext cx="24003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2" name="Google Shape;292;p15"/>
          <p:cNvSpPr txBox="1"/>
          <p:nvPr>
            <p:ph idx="1" type="subTitle"/>
          </p:nvPr>
        </p:nvSpPr>
        <p:spPr>
          <a:xfrm>
            <a:off x="6029091" y="2777641"/>
            <a:ext cx="24003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 name="Google Shape;293;p15"/>
          <p:cNvSpPr txBox="1"/>
          <p:nvPr>
            <p:ph idx="2" type="title"/>
          </p:nvPr>
        </p:nvSpPr>
        <p:spPr>
          <a:xfrm>
            <a:off x="2306850" y="445025"/>
            <a:ext cx="453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15"/>
          <p:cNvSpPr txBox="1"/>
          <p:nvPr>
            <p:ph idx="3" type="title"/>
          </p:nvPr>
        </p:nvSpPr>
        <p:spPr>
          <a:xfrm>
            <a:off x="3371847" y="2310041"/>
            <a:ext cx="24003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5" name="Google Shape;295;p15"/>
          <p:cNvSpPr txBox="1"/>
          <p:nvPr>
            <p:ph idx="4" type="subTitle"/>
          </p:nvPr>
        </p:nvSpPr>
        <p:spPr>
          <a:xfrm>
            <a:off x="3371845" y="2777641"/>
            <a:ext cx="24003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 name="Google Shape;296;p15"/>
          <p:cNvSpPr txBox="1"/>
          <p:nvPr>
            <p:ph idx="5" type="title"/>
          </p:nvPr>
        </p:nvSpPr>
        <p:spPr>
          <a:xfrm>
            <a:off x="714600" y="2310041"/>
            <a:ext cx="24003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7" name="Google Shape;297;p15"/>
          <p:cNvSpPr txBox="1"/>
          <p:nvPr>
            <p:ph idx="6" type="subTitle"/>
          </p:nvPr>
        </p:nvSpPr>
        <p:spPr>
          <a:xfrm>
            <a:off x="714600" y="2777641"/>
            <a:ext cx="24003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15"/>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flipH="1">
            <a:off x="7878875" y="234431"/>
            <a:ext cx="413545" cy="210602"/>
            <a:chOff x="2997351" y="1193725"/>
            <a:chExt cx="413545" cy="210602"/>
          </a:xfrm>
        </p:grpSpPr>
        <p:sp>
          <p:nvSpPr>
            <p:cNvPr id="300" name="Google Shape;300;p15"/>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flipH="1" rot="900056">
            <a:off x="7413186" y="3309500"/>
            <a:ext cx="1748417" cy="1465516"/>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flipH="1" rot="1815088">
            <a:off x="5254786" y="3411016"/>
            <a:ext cx="1748424" cy="1465522"/>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flipH="1" rot="2235283">
            <a:off x="1477236" y="3526712"/>
            <a:ext cx="1748396" cy="1465499"/>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flipH="1">
            <a:off x="7239" y="4123275"/>
            <a:ext cx="9129511" cy="1112839"/>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98375" y="3620139"/>
            <a:ext cx="2278803" cy="1901692"/>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flipH="1">
            <a:off x="-43138" y="4218925"/>
            <a:ext cx="9187138" cy="3611197"/>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8215892" y="21419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2_2">
    <p:bg>
      <p:bgPr>
        <a:solidFill>
          <a:schemeClr val="lt1"/>
        </a:solidFill>
      </p:bgPr>
    </p:bg>
    <p:spTree>
      <p:nvGrpSpPr>
        <p:cNvPr id="309" name="Shape 309"/>
        <p:cNvGrpSpPr/>
        <p:nvPr/>
      </p:nvGrpSpPr>
      <p:grpSpPr>
        <a:xfrm>
          <a:off x="0" y="0"/>
          <a:ext cx="0" cy="0"/>
          <a:chOff x="0" y="0"/>
          <a:chExt cx="0" cy="0"/>
        </a:xfrm>
      </p:grpSpPr>
      <p:sp>
        <p:nvSpPr>
          <p:cNvPr id="310" name="Google Shape;310;p16"/>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txBox="1"/>
          <p:nvPr>
            <p:ph type="title"/>
          </p:nvPr>
        </p:nvSpPr>
        <p:spPr>
          <a:xfrm>
            <a:off x="1651475" y="3664161"/>
            <a:ext cx="2400300" cy="327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2" name="Google Shape;312;p16"/>
          <p:cNvSpPr txBox="1"/>
          <p:nvPr>
            <p:ph idx="1" type="subTitle"/>
          </p:nvPr>
        </p:nvSpPr>
        <p:spPr>
          <a:xfrm>
            <a:off x="1651475" y="3992060"/>
            <a:ext cx="2400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16"/>
          <p:cNvSpPr txBox="1"/>
          <p:nvPr>
            <p:ph idx="2" type="title"/>
          </p:nvPr>
        </p:nvSpPr>
        <p:spPr>
          <a:xfrm>
            <a:off x="2306850" y="445025"/>
            <a:ext cx="453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16"/>
          <p:cNvSpPr txBox="1"/>
          <p:nvPr>
            <p:ph idx="3" type="title"/>
          </p:nvPr>
        </p:nvSpPr>
        <p:spPr>
          <a:xfrm>
            <a:off x="1651475" y="2467754"/>
            <a:ext cx="2400300" cy="327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5" name="Google Shape;315;p16"/>
          <p:cNvSpPr txBox="1"/>
          <p:nvPr>
            <p:ph idx="4" type="subTitle"/>
          </p:nvPr>
        </p:nvSpPr>
        <p:spPr>
          <a:xfrm>
            <a:off x="1651475" y="2795654"/>
            <a:ext cx="2400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16"/>
          <p:cNvSpPr txBox="1"/>
          <p:nvPr>
            <p:ph idx="5" type="title"/>
          </p:nvPr>
        </p:nvSpPr>
        <p:spPr>
          <a:xfrm>
            <a:off x="1651475" y="1271360"/>
            <a:ext cx="2400300" cy="327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7" name="Google Shape;317;p16"/>
          <p:cNvSpPr txBox="1"/>
          <p:nvPr>
            <p:ph idx="6" type="subTitle"/>
          </p:nvPr>
        </p:nvSpPr>
        <p:spPr>
          <a:xfrm>
            <a:off x="1651475" y="1599259"/>
            <a:ext cx="2400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16"/>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6"/>
          <p:cNvGrpSpPr/>
          <p:nvPr/>
        </p:nvGrpSpPr>
        <p:grpSpPr>
          <a:xfrm>
            <a:off x="-398137" y="120357"/>
            <a:ext cx="9963562" cy="4842722"/>
            <a:chOff x="-398137" y="120357"/>
            <a:chExt cx="9963562" cy="4842722"/>
          </a:xfrm>
        </p:grpSpPr>
        <p:sp>
          <p:nvSpPr>
            <p:cNvPr id="320" name="Google Shape;320;p16"/>
            <p:cNvSpPr/>
            <p:nvPr/>
          </p:nvSpPr>
          <p:spPr>
            <a:xfrm>
              <a:off x="7234330"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398137" y="45586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2_2_1">
    <p:bg>
      <p:bgPr>
        <a:solidFill>
          <a:schemeClr val="dk1"/>
        </a:solidFill>
      </p:bgPr>
    </p:bg>
    <p:spTree>
      <p:nvGrpSpPr>
        <p:cNvPr id="327" name="Shape 327"/>
        <p:cNvGrpSpPr/>
        <p:nvPr/>
      </p:nvGrpSpPr>
      <p:grpSpPr>
        <a:xfrm>
          <a:off x="0" y="0"/>
          <a:ext cx="0" cy="0"/>
          <a:chOff x="0" y="0"/>
          <a:chExt cx="0" cy="0"/>
        </a:xfrm>
      </p:grpSpPr>
      <p:sp>
        <p:nvSpPr>
          <p:cNvPr id="328" name="Google Shape;328;p17"/>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txBox="1"/>
          <p:nvPr>
            <p:ph type="title"/>
          </p:nvPr>
        </p:nvSpPr>
        <p:spPr>
          <a:xfrm>
            <a:off x="2306850" y="445025"/>
            <a:ext cx="453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7"/>
          <p:cNvSpPr txBox="1"/>
          <p:nvPr>
            <p:ph idx="2" type="title"/>
          </p:nvPr>
        </p:nvSpPr>
        <p:spPr>
          <a:xfrm>
            <a:off x="790800" y="3090072"/>
            <a:ext cx="2400300" cy="32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1" name="Google Shape;331;p17"/>
          <p:cNvSpPr txBox="1"/>
          <p:nvPr>
            <p:ph idx="1" type="subTitle"/>
          </p:nvPr>
        </p:nvSpPr>
        <p:spPr>
          <a:xfrm>
            <a:off x="790800" y="3453935"/>
            <a:ext cx="2400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17"/>
          <p:cNvSpPr txBox="1"/>
          <p:nvPr>
            <p:ph idx="3" type="title"/>
          </p:nvPr>
        </p:nvSpPr>
        <p:spPr>
          <a:xfrm>
            <a:off x="3371850" y="3090072"/>
            <a:ext cx="2400300" cy="32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3" name="Google Shape;333;p17"/>
          <p:cNvSpPr txBox="1"/>
          <p:nvPr>
            <p:ph idx="4" type="subTitle"/>
          </p:nvPr>
        </p:nvSpPr>
        <p:spPr>
          <a:xfrm>
            <a:off x="3371850" y="3453935"/>
            <a:ext cx="2400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4" name="Google Shape;334;p17"/>
          <p:cNvSpPr txBox="1"/>
          <p:nvPr>
            <p:ph idx="5" type="title"/>
          </p:nvPr>
        </p:nvSpPr>
        <p:spPr>
          <a:xfrm>
            <a:off x="5952900" y="3090072"/>
            <a:ext cx="2400300" cy="32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5" name="Google Shape;335;p17"/>
          <p:cNvSpPr txBox="1"/>
          <p:nvPr>
            <p:ph idx="6" type="subTitle"/>
          </p:nvPr>
        </p:nvSpPr>
        <p:spPr>
          <a:xfrm>
            <a:off x="5952900" y="3453935"/>
            <a:ext cx="2400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6" name="Google Shape;336;p17"/>
          <p:cNvSpPr/>
          <p:nvPr/>
        </p:nvSpPr>
        <p:spPr>
          <a:xfrm>
            <a:off x="21196" y="1997066"/>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173966" y="17998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8691034" y="15697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8861859" y="17998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2058515" y="4684984"/>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358381" y="4471116"/>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1856071" y="482962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45695" y="34280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6330695" y="3255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686359" y="38652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_1">
    <p:bg>
      <p:bgPr>
        <a:solidFill>
          <a:schemeClr val="lt1"/>
        </a:solidFill>
      </p:bgPr>
    </p:bg>
    <p:spTree>
      <p:nvGrpSpPr>
        <p:cNvPr id="347" name="Shape 347"/>
        <p:cNvGrpSpPr/>
        <p:nvPr/>
      </p:nvGrpSpPr>
      <p:grpSpPr>
        <a:xfrm>
          <a:off x="0" y="0"/>
          <a:ext cx="0" cy="0"/>
          <a:chOff x="0" y="0"/>
          <a:chExt cx="0" cy="0"/>
        </a:xfrm>
      </p:grpSpPr>
      <p:sp>
        <p:nvSpPr>
          <p:cNvPr id="348" name="Google Shape;348;p18"/>
          <p:cNvSpPr/>
          <p:nvPr/>
        </p:nvSpPr>
        <p:spPr>
          <a:xfrm flipH="1">
            <a:off x="4914250" y="23719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txBox="1"/>
          <p:nvPr>
            <p:ph type="title"/>
          </p:nvPr>
        </p:nvSpPr>
        <p:spPr>
          <a:xfrm>
            <a:off x="2642625" y="445025"/>
            <a:ext cx="3858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0" name="Google Shape;350;p18"/>
          <p:cNvSpPr txBox="1"/>
          <p:nvPr>
            <p:ph idx="2" type="title"/>
          </p:nvPr>
        </p:nvSpPr>
        <p:spPr>
          <a:xfrm>
            <a:off x="4914249" y="11538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1" name="Google Shape;351;p18"/>
          <p:cNvSpPr txBox="1"/>
          <p:nvPr>
            <p:ph hasCustomPrompt="1" idx="3" type="title"/>
          </p:nvPr>
        </p:nvSpPr>
        <p:spPr>
          <a:xfrm>
            <a:off x="4250750" y="11538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18"/>
          <p:cNvSpPr txBox="1"/>
          <p:nvPr>
            <p:ph idx="1" type="subTitle"/>
          </p:nvPr>
        </p:nvSpPr>
        <p:spPr>
          <a:xfrm>
            <a:off x="4250750" y="16214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3" name="Google Shape;353;p18"/>
          <p:cNvSpPr txBox="1"/>
          <p:nvPr>
            <p:ph idx="4" type="title"/>
          </p:nvPr>
        </p:nvSpPr>
        <p:spPr>
          <a:xfrm>
            <a:off x="4914249" y="20299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4" name="Google Shape;354;p18"/>
          <p:cNvSpPr txBox="1"/>
          <p:nvPr>
            <p:ph hasCustomPrompt="1" idx="5" type="title"/>
          </p:nvPr>
        </p:nvSpPr>
        <p:spPr>
          <a:xfrm>
            <a:off x="4250750" y="20299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8"/>
          <p:cNvSpPr txBox="1"/>
          <p:nvPr>
            <p:ph idx="6" type="subTitle"/>
          </p:nvPr>
        </p:nvSpPr>
        <p:spPr>
          <a:xfrm>
            <a:off x="4250750" y="24975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6" name="Google Shape;356;p18"/>
          <p:cNvSpPr txBox="1"/>
          <p:nvPr>
            <p:ph idx="7" type="title"/>
          </p:nvPr>
        </p:nvSpPr>
        <p:spPr>
          <a:xfrm>
            <a:off x="4914249" y="29060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7" name="Google Shape;357;p18"/>
          <p:cNvSpPr txBox="1"/>
          <p:nvPr>
            <p:ph hasCustomPrompt="1" idx="8" type="title"/>
          </p:nvPr>
        </p:nvSpPr>
        <p:spPr>
          <a:xfrm>
            <a:off x="4250750" y="29060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8"/>
          <p:cNvSpPr txBox="1"/>
          <p:nvPr>
            <p:ph idx="9" type="subTitle"/>
          </p:nvPr>
        </p:nvSpPr>
        <p:spPr>
          <a:xfrm>
            <a:off x="4250750" y="33736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 name="Google Shape;359;p18"/>
          <p:cNvSpPr txBox="1"/>
          <p:nvPr>
            <p:ph idx="13" type="title"/>
          </p:nvPr>
        </p:nvSpPr>
        <p:spPr>
          <a:xfrm>
            <a:off x="4914249" y="37821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0" name="Google Shape;360;p18"/>
          <p:cNvSpPr txBox="1"/>
          <p:nvPr>
            <p:ph hasCustomPrompt="1" idx="14" type="title"/>
          </p:nvPr>
        </p:nvSpPr>
        <p:spPr>
          <a:xfrm>
            <a:off x="4250750" y="37821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8"/>
          <p:cNvSpPr txBox="1"/>
          <p:nvPr>
            <p:ph idx="15" type="subTitle"/>
          </p:nvPr>
        </p:nvSpPr>
        <p:spPr>
          <a:xfrm>
            <a:off x="4250750" y="42497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62" name="Google Shape;362;p18"/>
          <p:cNvSpPr/>
          <p:nvPr/>
        </p:nvSpPr>
        <p:spPr>
          <a:xfrm>
            <a:off x="681175" y="293441"/>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477692" y="549765"/>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5959567" y="48141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274788" y="5213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7801725" y="35412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flipH="1">
            <a:off x="-128308" y="24016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flipH="1">
            <a:off x="8823301"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flipH="1">
            <a:off x="4303818"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10800000">
            <a:off x="3457233"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rot="10800000">
            <a:off x="200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rot="10800000">
            <a:off x="890891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8498589" y="2919911"/>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 y="11537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solidFill>
          <a:schemeClr val="lt1"/>
        </a:solidFill>
      </p:bgPr>
    </p:bg>
    <p:spTree>
      <p:nvGrpSpPr>
        <p:cNvPr id="377" name="Shape 377"/>
        <p:cNvGrpSpPr/>
        <p:nvPr/>
      </p:nvGrpSpPr>
      <p:grpSpPr>
        <a:xfrm>
          <a:off x="0" y="0"/>
          <a:ext cx="0" cy="0"/>
          <a:chOff x="0" y="0"/>
          <a:chExt cx="0" cy="0"/>
        </a:xfrm>
      </p:grpSpPr>
      <p:sp>
        <p:nvSpPr>
          <p:cNvPr id="378" name="Google Shape;378;p19"/>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226716"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0" y="431186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19"/>
          <p:cNvGrpSpPr/>
          <p:nvPr/>
        </p:nvGrpSpPr>
        <p:grpSpPr>
          <a:xfrm flipH="1">
            <a:off x="8004750" y="963881"/>
            <a:ext cx="413545" cy="210602"/>
            <a:chOff x="2997351" y="1193725"/>
            <a:chExt cx="413545" cy="210602"/>
          </a:xfrm>
        </p:grpSpPr>
        <p:sp>
          <p:nvSpPr>
            <p:cNvPr id="382" name="Google Shape;382;p19"/>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a:off x="-172641" y="64532"/>
            <a:ext cx="9489289" cy="4774777"/>
            <a:chOff x="-150589" y="11357"/>
            <a:chExt cx="9489289" cy="4774777"/>
          </a:xfrm>
        </p:grpSpPr>
        <p:sp>
          <p:nvSpPr>
            <p:cNvPr id="385" name="Google Shape;385;p1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9"/>
          <p:cNvSpPr/>
          <p:nvPr/>
        </p:nvSpPr>
        <p:spPr>
          <a:xfrm flipH="1">
            <a:off x="6605679" y="43167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flipH="1">
            <a:off x="616596" y="4561858"/>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397" name="Shape 397"/>
        <p:cNvGrpSpPr/>
        <p:nvPr/>
      </p:nvGrpSpPr>
      <p:grpSpPr>
        <a:xfrm>
          <a:off x="0" y="0"/>
          <a:ext cx="0" cy="0"/>
          <a:chOff x="0" y="0"/>
          <a:chExt cx="0" cy="0"/>
        </a:xfrm>
      </p:grpSpPr>
      <p:sp>
        <p:nvSpPr>
          <p:cNvPr id="398" name="Google Shape;398;p20"/>
          <p:cNvSpPr/>
          <p:nvPr/>
        </p:nvSpPr>
        <p:spPr>
          <a:xfrm flipH="1">
            <a:off x="136239" y="770213"/>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0"/>
          <p:cNvGrpSpPr/>
          <p:nvPr/>
        </p:nvGrpSpPr>
        <p:grpSpPr>
          <a:xfrm flipH="1">
            <a:off x="204018" y="117070"/>
            <a:ext cx="9096477" cy="2896172"/>
            <a:chOff x="468948" y="976607"/>
            <a:chExt cx="9096477" cy="2896172"/>
          </a:xfrm>
        </p:grpSpPr>
        <p:sp>
          <p:nvSpPr>
            <p:cNvPr id="400" name="Google Shape;400;p20"/>
            <p:cNvSpPr/>
            <p:nvPr/>
          </p:nvSpPr>
          <p:spPr>
            <a:xfrm>
              <a:off x="910850" y="3468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468948" y="12181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1175448" y="97660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524947" y="282412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0"/>
          <p:cNvSpPr/>
          <p:nvPr/>
        </p:nvSpPr>
        <p:spPr>
          <a:xfrm flipH="1">
            <a:off x="2033023" y="2551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16249" y="4123275"/>
            <a:ext cx="9129511" cy="1112839"/>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rot="-1815088">
            <a:off x="2081340" y="3411016"/>
            <a:ext cx="1748424" cy="1465522"/>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flipH="1">
            <a:off x="6980245" y="3716154"/>
            <a:ext cx="2163755" cy="1805686"/>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rot="-2235283">
            <a:off x="5858918" y="3526712"/>
            <a:ext cx="1748396" cy="1465499"/>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0"/>
          <p:cNvGrpSpPr/>
          <p:nvPr/>
        </p:nvGrpSpPr>
        <p:grpSpPr>
          <a:xfrm>
            <a:off x="-883231" y="2316607"/>
            <a:ext cx="3489177" cy="2618424"/>
            <a:chOff x="-1545755" y="2356907"/>
            <a:chExt cx="3858855" cy="2895846"/>
          </a:xfrm>
        </p:grpSpPr>
        <p:sp>
          <p:nvSpPr>
            <p:cNvPr id="412" name="Google Shape;412;p20"/>
            <p:cNvSpPr/>
            <p:nvPr/>
          </p:nvSpPr>
          <p:spPr>
            <a:xfrm flipH="1">
              <a:off x="-522308" y="2356907"/>
              <a:ext cx="1446545" cy="1508572"/>
            </a:xfrm>
            <a:custGeom>
              <a:rect b="b" l="l" r="r" t="t"/>
              <a:pathLst>
                <a:path extrusionOk="0" h="20284" w="1945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flipH="1">
              <a:off x="-1545755" y="3789575"/>
              <a:ext cx="3858855" cy="1463178"/>
            </a:xfrm>
            <a:custGeom>
              <a:rect b="b" l="l" r="r" t="t"/>
              <a:pathLst>
                <a:path extrusionOk="0" h="24920" w="6333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flipH="1">
              <a:off x="-618765" y="3427900"/>
              <a:ext cx="662516" cy="639836"/>
            </a:xfrm>
            <a:custGeom>
              <a:rect b="b" l="l" r="r" t="t"/>
              <a:pathLst>
                <a:path extrusionOk="0" h="10128" w="10487">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0"/>
          <p:cNvSpPr/>
          <p:nvPr/>
        </p:nvSpPr>
        <p:spPr>
          <a:xfrm flipH="1">
            <a:off x="7042701" y="383107"/>
            <a:ext cx="1203087" cy="1207895"/>
          </a:xfrm>
          <a:custGeom>
            <a:rect b="b" l="l" r="r" t="t"/>
            <a:pathLst>
              <a:path extrusionOk="0" h="13565" w="13511">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flipH="1">
            <a:off x="4501656" y="4110056"/>
            <a:ext cx="93675" cy="36508"/>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0"/>
          <p:cNvGrpSpPr/>
          <p:nvPr/>
        </p:nvGrpSpPr>
        <p:grpSpPr>
          <a:xfrm flipH="1">
            <a:off x="6284870" y="870592"/>
            <a:ext cx="583868" cy="427505"/>
            <a:chOff x="998250" y="971075"/>
            <a:chExt cx="163925" cy="120025"/>
          </a:xfrm>
        </p:grpSpPr>
        <p:sp>
          <p:nvSpPr>
            <p:cNvPr id="418" name="Google Shape;418;p20"/>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0"/>
          <p:cNvSpPr/>
          <p:nvPr/>
        </p:nvSpPr>
        <p:spPr>
          <a:xfrm flipH="1">
            <a:off x="6446074" y="2356903"/>
            <a:ext cx="89" cy="21015"/>
          </a:xfrm>
          <a:custGeom>
            <a:rect b="b" l="l" r="r" t="t"/>
            <a:pathLst>
              <a:path extrusionOk="0" h="236" w="1">
                <a:moveTo>
                  <a:pt x="1" y="236"/>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flipH="1">
            <a:off x="6280003" y="1834381"/>
            <a:ext cx="89" cy="3295"/>
          </a:xfrm>
          <a:custGeom>
            <a:rect b="b" l="l" r="r" t="t"/>
            <a:pathLst>
              <a:path extrusionOk="0" h="37" w="1">
                <a:moveTo>
                  <a:pt x="1" y="37"/>
                </a:moveTo>
                <a:cubicBezTo>
                  <a:pt x="1" y="19"/>
                  <a:pt x="1" y="19"/>
                  <a:pt x="1" y="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flipH="1">
            <a:off x="5983301" y="1834381"/>
            <a:ext cx="89" cy="3295"/>
          </a:xfrm>
          <a:custGeom>
            <a:rect b="b" l="l" r="r" t="t"/>
            <a:pathLst>
              <a:path extrusionOk="0" h="37" w="1">
                <a:moveTo>
                  <a:pt x="1" y="1"/>
                </a:moveTo>
                <a:lnTo>
                  <a:pt x="1" y="1"/>
                </a:lnTo>
                <a:cubicBezTo>
                  <a:pt x="1" y="19"/>
                  <a:pt x="1" y="19"/>
                  <a:pt x="1"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txBox="1"/>
          <p:nvPr>
            <p:ph hasCustomPrompt="1" type="title"/>
          </p:nvPr>
        </p:nvSpPr>
        <p:spPr>
          <a:xfrm>
            <a:off x="2996550" y="8806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6" name="Google Shape;426;p20"/>
          <p:cNvSpPr txBox="1"/>
          <p:nvPr>
            <p:ph idx="1" type="subTitle"/>
          </p:nvPr>
        </p:nvSpPr>
        <p:spPr>
          <a:xfrm>
            <a:off x="2952625" y="2827375"/>
            <a:ext cx="3238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7" name="Google Shape;427;p20"/>
          <p:cNvSpPr/>
          <p:nvPr/>
        </p:nvSpPr>
        <p:spPr>
          <a:xfrm>
            <a:off x="-59450" y="4218925"/>
            <a:ext cx="9187138" cy="3611197"/>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txBox="1"/>
          <p:nvPr>
            <p:ph idx="2" type="title"/>
          </p:nvPr>
        </p:nvSpPr>
        <p:spPr>
          <a:xfrm>
            <a:off x="1377200" y="1846050"/>
            <a:ext cx="6390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6310973" y="1653334"/>
            <a:ext cx="4971460" cy="3490166"/>
          </a:xfrm>
          <a:custGeom>
            <a:rect b="b" l="l" r="r" t="t"/>
            <a:pathLst>
              <a:path extrusionOk="0" h="38918" w="55434">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345029">
            <a:off x="8280093" y="4168596"/>
            <a:ext cx="2476463" cy="1499450"/>
          </a:xfrm>
          <a:custGeom>
            <a:rect b="b" l="l" r="r" t="t"/>
            <a:pathLst>
              <a:path extrusionOk="0" h="43706" w="72184">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198109" y="3829591"/>
            <a:ext cx="90" cy="90"/>
          </a:xfrm>
          <a:custGeom>
            <a:rect b="b" l="l" r="r" t="t"/>
            <a:pathLst>
              <a:path extrusionOk="0" h="1" w="1">
                <a:moveTo>
                  <a:pt x="1"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98109" y="3829591"/>
            <a:ext cx="90" cy="90"/>
          </a:xfrm>
          <a:custGeom>
            <a:rect b="b" l="l" r="r" t="t"/>
            <a:pathLst>
              <a:path extrusionOk="0" h="1" w="1">
                <a:moveTo>
                  <a:pt x="1"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198109" y="3829591"/>
            <a:ext cx="13094" cy="90"/>
          </a:xfrm>
          <a:custGeom>
            <a:rect b="b" l="l" r="r" t="t"/>
            <a:pathLst>
              <a:path extrusionOk="0" h="1" w="146">
                <a:moveTo>
                  <a:pt x="1" y="0"/>
                </a:moveTo>
                <a:lnTo>
                  <a:pt x="146" y="0"/>
                </a:lnTo>
                <a:lnTo>
                  <a:pt x="146" y="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6310973" y="756094"/>
            <a:ext cx="1650875" cy="1576305"/>
          </a:xfrm>
          <a:custGeom>
            <a:rect b="b" l="l" r="r" t="t"/>
            <a:pathLst>
              <a:path extrusionOk="0" h="17577" w="18408">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08450" y="749374"/>
            <a:ext cx="1762261" cy="1589757"/>
          </a:xfrm>
          <a:custGeom>
            <a:rect b="b" l="l" r="r" t="t"/>
            <a:pathLst>
              <a:path extrusionOk="0" h="17727" w="1965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813" y="3845575"/>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649" y="4336668"/>
            <a:ext cx="2476110" cy="1590221"/>
          </a:xfrm>
          <a:custGeom>
            <a:rect b="b" l="l" r="r" t="t"/>
            <a:pathLst>
              <a:path extrusionOk="0" h="46352" w="72174">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a:off x="-173801" y="4429050"/>
            <a:ext cx="2816434" cy="1657189"/>
          </a:xfrm>
          <a:custGeom>
            <a:rect b="b" l="l" r="r" t="t"/>
            <a:pathLst>
              <a:path extrusionOk="0" h="48304" w="73927">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711487" y="4336679"/>
            <a:ext cx="2432505" cy="1163299"/>
          </a:xfrm>
          <a:custGeom>
            <a:rect b="b" l="l" r="r" t="t"/>
            <a:pathLst>
              <a:path extrusionOk="0" h="33908" w="70903">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68658">
            <a:off x="6001603" y="4548508"/>
            <a:ext cx="1267095" cy="794739"/>
          </a:xfrm>
          <a:custGeom>
            <a:rect b="b" l="l" r="r" t="t"/>
            <a:pathLst>
              <a:path extrusionOk="0" h="23166" w="30275">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00075" y="272861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3"/>
          <p:cNvSpPr txBox="1"/>
          <p:nvPr>
            <p:ph type="title"/>
          </p:nvPr>
        </p:nvSpPr>
        <p:spPr>
          <a:xfrm>
            <a:off x="2006850" y="2150850"/>
            <a:ext cx="513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 name="Google Shape;70;p3"/>
          <p:cNvSpPr txBox="1"/>
          <p:nvPr>
            <p:ph hasCustomPrompt="1" idx="2" type="title"/>
          </p:nvPr>
        </p:nvSpPr>
        <p:spPr>
          <a:xfrm>
            <a:off x="2996550" y="1199137"/>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 name="Google Shape;71;p3"/>
          <p:cNvSpPr txBox="1"/>
          <p:nvPr>
            <p:ph idx="1" type="subTitle"/>
          </p:nvPr>
        </p:nvSpPr>
        <p:spPr>
          <a:xfrm>
            <a:off x="2900600" y="3132175"/>
            <a:ext cx="33429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2" name="Google Shape;72;p3"/>
          <p:cNvGrpSpPr/>
          <p:nvPr/>
        </p:nvGrpSpPr>
        <p:grpSpPr>
          <a:xfrm>
            <a:off x="2747893" y="538818"/>
            <a:ext cx="5986240" cy="972854"/>
            <a:chOff x="2747893" y="538818"/>
            <a:chExt cx="5986240" cy="972854"/>
          </a:xfrm>
        </p:grpSpPr>
        <p:sp>
          <p:nvSpPr>
            <p:cNvPr id="73" name="Google Shape;73;p3"/>
            <p:cNvSpPr/>
            <p:nvPr/>
          </p:nvSpPr>
          <p:spPr>
            <a:xfrm>
              <a:off x="2747893" y="1333306"/>
              <a:ext cx="311315" cy="178365"/>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59198" y="538818"/>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529414" y="1151874"/>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dk1"/>
        </a:solidFill>
      </p:bgPr>
    </p:bg>
    <p:spTree>
      <p:nvGrpSpPr>
        <p:cNvPr id="429" name="Shape 429"/>
        <p:cNvGrpSpPr/>
        <p:nvPr/>
      </p:nvGrpSpPr>
      <p:grpSpPr>
        <a:xfrm>
          <a:off x="0" y="0"/>
          <a:ext cx="0" cy="0"/>
          <a:chOff x="0" y="0"/>
          <a:chExt cx="0" cy="0"/>
        </a:xfrm>
      </p:grpSpPr>
      <p:sp>
        <p:nvSpPr>
          <p:cNvPr id="430" name="Google Shape;430;p21"/>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flipH="1">
            <a:off x="361450" y="1869800"/>
            <a:ext cx="8434364"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1"/>
          <p:cNvGrpSpPr/>
          <p:nvPr/>
        </p:nvGrpSpPr>
        <p:grpSpPr>
          <a:xfrm flipH="1">
            <a:off x="-166003" y="274393"/>
            <a:ext cx="9489289" cy="4500391"/>
            <a:chOff x="-150589" y="285743"/>
            <a:chExt cx="9489289" cy="4500391"/>
          </a:xfrm>
        </p:grpSpPr>
        <p:sp>
          <p:nvSpPr>
            <p:cNvPr id="433" name="Google Shape;433;p21"/>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4291185" y="392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flipH="1" rot="10800000">
              <a:off x="8624273" y="40051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flipH="1" rot="10800000">
              <a:off x="8459468" y="471078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1"/>
          <p:cNvSpPr/>
          <p:nvPr/>
        </p:nvSpPr>
        <p:spPr>
          <a:xfrm>
            <a:off x="7247387" y="321755"/>
            <a:ext cx="1578784" cy="434152"/>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939751" y="37236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txBox="1"/>
          <p:nvPr>
            <p:ph type="title"/>
          </p:nvPr>
        </p:nvSpPr>
        <p:spPr>
          <a:xfrm>
            <a:off x="713225" y="445025"/>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3000"/>
              <a:buNone/>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45" name="Shape 445"/>
        <p:cNvGrpSpPr/>
        <p:nvPr/>
      </p:nvGrpSpPr>
      <p:grpSpPr>
        <a:xfrm>
          <a:off x="0" y="0"/>
          <a:ext cx="0" cy="0"/>
          <a:chOff x="0" y="0"/>
          <a:chExt cx="0" cy="0"/>
        </a:xfrm>
      </p:grpSpPr>
      <p:sp>
        <p:nvSpPr>
          <p:cNvPr id="446" name="Google Shape;446;p22"/>
          <p:cNvSpPr/>
          <p:nvPr/>
        </p:nvSpPr>
        <p:spPr>
          <a:xfrm flipH="1">
            <a:off x="72" y="1887100"/>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flipH="1">
            <a:off x="7152884"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flipH="1">
            <a:off x="300664" y="4326103"/>
            <a:ext cx="2082569" cy="57268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22"/>
          <p:cNvGrpSpPr/>
          <p:nvPr/>
        </p:nvGrpSpPr>
        <p:grpSpPr>
          <a:xfrm>
            <a:off x="-126741" y="210082"/>
            <a:ext cx="9458174" cy="4006055"/>
            <a:chOff x="-126741" y="210082"/>
            <a:chExt cx="9458174" cy="4006055"/>
          </a:xfrm>
        </p:grpSpPr>
        <p:sp>
          <p:nvSpPr>
            <p:cNvPr id="450" name="Google Shape;450;p22"/>
            <p:cNvSpPr/>
            <p:nvPr/>
          </p:nvSpPr>
          <p:spPr>
            <a:xfrm flipH="1">
              <a:off x="140599" y="629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flipH="1">
              <a:off x="-126741"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flipH="1">
              <a:off x="-126721"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flipH="1">
              <a:off x="8711212"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flipH="1">
              <a:off x="8769750"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2"/>
          <p:cNvSpPr/>
          <p:nvPr/>
        </p:nvSpPr>
        <p:spPr>
          <a:xfrm flipH="1">
            <a:off x="7398231" y="9905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2"/>
          <p:cNvGrpSpPr/>
          <p:nvPr/>
        </p:nvGrpSpPr>
        <p:grpSpPr>
          <a:xfrm flipH="1">
            <a:off x="8223996" y="4394750"/>
            <a:ext cx="413545" cy="210602"/>
            <a:chOff x="2997351" y="1193725"/>
            <a:chExt cx="413545" cy="210602"/>
          </a:xfrm>
        </p:grpSpPr>
        <p:sp>
          <p:nvSpPr>
            <p:cNvPr id="457" name="Google Shape;457;p22"/>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60" name="Shape 460"/>
        <p:cNvGrpSpPr/>
        <p:nvPr/>
      </p:nvGrpSpPr>
      <p:grpSpPr>
        <a:xfrm>
          <a:off x="0" y="0"/>
          <a:ext cx="0" cy="0"/>
          <a:chOff x="0" y="0"/>
          <a:chExt cx="0" cy="0"/>
        </a:xfrm>
      </p:grpSpPr>
      <p:sp>
        <p:nvSpPr>
          <p:cNvPr id="461" name="Google Shape;461;p23"/>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flipH="1">
            <a:off x="891600" y="361386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3"/>
          <p:cNvGrpSpPr/>
          <p:nvPr/>
        </p:nvGrpSpPr>
        <p:grpSpPr>
          <a:xfrm flipH="1">
            <a:off x="459341" y="578316"/>
            <a:ext cx="2685355" cy="1758896"/>
            <a:chOff x="5700400" y="3687875"/>
            <a:chExt cx="560500" cy="367125"/>
          </a:xfrm>
        </p:grpSpPr>
        <p:sp>
          <p:nvSpPr>
            <p:cNvPr id="465" name="Google Shape;465;p23"/>
            <p:cNvSpPr/>
            <p:nvPr/>
          </p:nvSpPr>
          <p:spPr>
            <a:xfrm>
              <a:off x="5805425" y="3869350"/>
              <a:ext cx="28550" cy="72900"/>
            </a:xfrm>
            <a:custGeom>
              <a:rect b="b" l="l" r="r" t="t"/>
              <a:pathLst>
                <a:path extrusionOk="0" h="2916" w="1142">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5739775" y="3847600"/>
              <a:ext cx="73375" cy="24925"/>
            </a:xfrm>
            <a:custGeom>
              <a:rect b="b" l="l" r="r" t="t"/>
              <a:pathLst>
                <a:path extrusionOk="0" h="997" w="2935">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3"/>
            <p:cNvGrpSpPr/>
            <p:nvPr/>
          </p:nvGrpSpPr>
          <p:grpSpPr>
            <a:xfrm>
              <a:off x="5700400" y="3687875"/>
              <a:ext cx="560500" cy="367125"/>
              <a:chOff x="5700400" y="3687875"/>
              <a:chExt cx="560500" cy="367125"/>
            </a:xfrm>
          </p:grpSpPr>
          <p:sp>
            <p:nvSpPr>
              <p:cNvPr id="468" name="Google Shape;468;p23"/>
              <p:cNvSpPr/>
              <p:nvPr/>
            </p:nvSpPr>
            <p:spPr>
              <a:xfrm>
                <a:off x="5865650" y="3708175"/>
                <a:ext cx="395250" cy="209175"/>
              </a:xfrm>
              <a:custGeom>
                <a:rect b="b" l="l" r="r" t="t"/>
                <a:pathLst>
                  <a:path extrusionOk="0" h="8367" w="1581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710800" y="3687875"/>
                <a:ext cx="147625" cy="182400"/>
              </a:xfrm>
              <a:custGeom>
                <a:rect b="b" l="l" r="r" t="t"/>
                <a:pathLst>
                  <a:path extrusionOk="0" h="7296" w="5905">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5997850" y="4011950"/>
                <a:ext cx="34875" cy="14975"/>
              </a:xfrm>
              <a:custGeom>
                <a:rect b="b" l="l" r="r" t="t"/>
                <a:pathLst>
                  <a:path extrusionOk="0" h="599" w="1395">
                    <a:moveTo>
                      <a:pt x="562" y="1"/>
                    </a:moveTo>
                    <a:lnTo>
                      <a:pt x="0" y="218"/>
                    </a:lnTo>
                    <a:lnTo>
                      <a:pt x="0" y="598"/>
                    </a:lnTo>
                    <a:lnTo>
                      <a:pt x="688" y="598"/>
                    </a:lnTo>
                    <a:lnTo>
                      <a:pt x="1395" y="73"/>
                    </a:lnTo>
                    <a:lnTo>
                      <a:pt x="5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880575" y="3926375"/>
                <a:ext cx="41675" cy="128625"/>
              </a:xfrm>
              <a:custGeom>
                <a:rect b="b" l="l" r="r" t="t"/>
                <a:pathLst>
                  <a:path extrusionOk="0" h="5145" w="1667">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5859300" y="3914625"/>
                <a:ext cx="41225" cy="126775"/>
              </a:xfrm>
              <a:custGeom>
                <a:rect b="b" l="l" r="r" t="t"/>
                <a:pathLst>
                  <a:path extrusionOk="0" h="5071" w="1649">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784600" y="3870250"/>
                <a:ext cx="38500" cy="69300"/>
              </a:xfrm>
              <a:custGeom>
                <a:rect b="b" l="l" r="r" t="t"/>
                <a:pathLst>
                  <a:path extrusionOk="0" h="2772" w="154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5700400" y="3839000"/>
                <a:ext cx="301550" cy="189625"/>
              </a:xfrm>
              <a:custGeom>
                <a:rect b="b" l="l" r="r" t="t"/>
                <a:pathLst>
                  <a:path extrusionOk="0" h="7585" w="12062">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5" name="Google Shape;475;p23"/>
          <p:cNvGrpSpPr/>
          <p:nvPr/>
        </p:nvGrpSpPr>
        <p:grpSpPr>
          <a:xfrm>
            <a:off x="4321792" y="258450"/>
            <a:ext cx="4718276" cy="2623290"/>
            <a:chOff x="4321792" y="258450"/>
            <a:chExt cx="4718276" cy="2623290"/>
          </a:xfrm>
        </p:grpSpPr>
        <p:sp>
          <p:nvSpPr>
            <p:cNvPr id="476" name="Google Shape;476;p23"/>
            <p:cNvSpPr/>
            <p:nvPr/>
          </p:nvSpPr>
          <p:spPr>
            <a:xfrm>
              <a:off x="5223161" y="999423"/>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686573" y="12126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4525275" y="51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4321792" y="7692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8904967" y="279855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8555388" y="425656"/>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8082325" y="258450"/>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3"/>
          <p:cNvGrpSpPr/>
          <p:nvPr/>
        </p:nvGrpSpPr>
        <p:grpSpPr>
          <a:xfrm flipH="1">
            <a:off x="-299503" y="120142"/>
            <a:ext cx="9770096" cy="3659557"/>
            <a:chOff x="-235821" y="120142"/>
            <a:chExt cx="9770096" cy="3659557"/>
          </a:xfrm>
        </p:grpSpPr>
        <p:sp>
          <p:nvSpPr>
            <p:cNvPr id="484" name="Google Shape;484;p23"/>
            <p:cNvSpPr/>
            <p:nvPr/>
          </p:nvSpPr>
          <p:spPr>
            <a:xfrm>
              <a:off x="8801054" y="24016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8972250" y="7917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4369272"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flipH="1" rot="10800000">
              <a:off x="5215480"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flipH="1" rot="10800000">
              <a:off x="-23582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3"/>
          <p:cNvGrpSpPr/>
          <p:nvPr/>
        </p:nvGrpSpPr>
        <p:grpSpPr>
          <a:xfrm>
            <a:off x="-12" y="3392464"/>
            <a:ext cx="2579275" cy="2158467"/>
            <a:chOff x="-125002" y="3399213"/>
            <a:chExt cx="2579275" cy="2158467"/>
          </a:xfrm>
        </p:grpSpPr>
        <p:sp>
          <p:nvSpPr>
            <p:cNvPr id="492" name="Google Shape;492;p23"/>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3"/>
          <p:cNvSpPr txBox="1"/>
          <p:nvPr>
            <p:ph type="title"/>
          </p:nvPr>
        </p:nvSpPr>
        <p:spPr>
          <a:xfrm>
            <a:off x="3304278" y="2117332"/>
            <a:ext cx="51306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5" name="Google Shape;495;p23"/>
          <p:cNvSpPr txBox="1"/>
          <p:nvPr>
            <p:ph hasCustomPrompt="1" idx="2" type="title"/>
          </p:nvPr>
        </p:nvSpPr>
        <p:spPr>
          <a:xfrm>
            <a:off x="5283978" y="1141993"/>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23"/>
          <p:cNvSpPr txBox="1"/>
          <p:nvPr>
            <p:ph idx="1" type="subTitle"/>
          </p:nvPr>
        </p:nvSpPr>
        <p:spPr>
          <a:xfrm>
            <a:off x="4957675" y="2959125"/>
            <a:ext cx="34773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97" name="Shape 497"/>
        <p:cNvGrpSpPr/>
        <p:nvPr/>
      </p:nvGrpSpPr>
      <p:grpSpPr>
        <a:xfrm>
          <a:off x="0" y="0"/>
          <a:ext cx="0" cy="0"/>
          <a:chOff x="0" y="0"/>
          <a:chExt cx="0" cy="0"/>
        </a:xfrm>
      </p:grpSpPr>
      <p:sp>
        <p:nvSpPr>
          <p:cNvPr id="498" name="Google Shape;498;p24"/>
          <p:cNvSpPr/>
          <p:nvPr/>
        </p:nvSpPr>
        <p:spPr>
          <a:xfrm flipH="1">
            <a:off x="71283" y="41968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6119733" y="2874964"/>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5675" y="4234571"/>
            <a:ext cx="9205018" cy="1195156"/>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36975" y="4574525"/>
            <a:ext cx="9205018" cy="1022388"/>
          </a:xfrm>
          <a:custGeom>
            <a:rect b="b" l="l" r="r" t="t"/>
            <a:pathLst>
              <a:path extrusionOk="0" h="26133" w="63855">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24"/>
          <p:cNvGrpSpPr/>
          <p:nvPr/>
        </p:nvGrpSpPr>
        <p:grpSpPr>
          <a:xfrm>
            <a:off x="5629611" y="3908856"/>
            <a:ext cx="300437" cy="516352"/>
            <a:chOff x="3036112" y="3155581"/>
            <a:chExt cx="300437" cy="516352"/>
          </a:xfrm>
        </p:grpSpPr>
        <p:sp>
          <p:nvSpPr>
            <p:cNvPr id="503" name="Google Shape;503;p24"/>
            <p:cNvSpPr/>
            <p:nvPr/>
          </p:nvSpPr>
          <p:spPr>
            <a:xfrm>
              <a:off x="3140397" y="3155581"/>
              <a:ext cx="79255" cy="516352"/>
            </a:xfrm>
            <a:custGeom>
              <a:rect b="b" l="l" r="r" t="t"/>
              <a:pathLst>
                <a:path extrusionOk="0" h="5199" w="798">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3183601" y="3443407"/>
              <a:ext cx="134972" cy="72005"/>
            </a:xfrm>
            <a:custGeom>
              <a:rect b="b" l="l" r="r" t="t"/>
              <a:pathLst>
                <a:path extrusionOk="0" h="725" w="1359">
                  <a:moveTo>
                    <a:pt x="1" y="707"/>
                  </a:moveTo>
                  <a:cubicBezTo>
                    <a:pt x="544" y="725"/>
                    <a:pt x="1051" y="453"/>
                    <a:pt x="1359" y="1"/>
                  </a:cubicBezTo>
                  <a:cubicBezTo>
                    <a:pt x="1359" y="1"/>
                    <a:pt x="743" y="652"/>
                    <a:pt x="37" y="5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3036112" y="3340910"/>
              <a:ext cx="142223" cy="174501"/>
            </a:xfrm>
            <a:custGeom>
              <a:rect b="b" l="l" r="r" t="t"/>
              <a:pathLst>
                <a:path extrusionOk="0" h="1757" w="1432">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3185388" y="3452445"/>
              <a:ext cx="84619" cy="54029"/>
            </a:xfrm>
            <a:custGeom>
              <a:rect b="b" l="l" r="r" t="t"/>
              <a:pathLst>
                <a:path extrusionOk="0" h="544" w="852">
                  <a:moveTo>
                    <a:pt x="1" y="507"/>
                  </a:moveTo>
                  <a:cubicBezTo>
                    <a:pt x="327" y="435"/>
                    <a:pt x="635" y="254"/>
                    <a:pt x="852" y="0"/>
                  </a:cubicBezTo>
                  <a:cubicBezTo>
                    <a:pt x="689" y="254"/>
                    <a:pt x="435" y="435"/>
                    <a:pt x="146" y="54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3188964" y="3337334"/>
              <a:ext cx="147586" cy="131397"/>
            </a:xfrm>
            <a:custGeom>
              <a:rect b="b" l="l" r="r" t="t"/>
              <a:pathLst>
                <a:path extrusionOk="0" h="1323" w="1486">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237531" y="3328296"/>
              <a:ext cx="64854" cy="91869"/>
            </a:xfrm>
            <a:custGeom>
              <a:rect b="b" l="l" r="r" t="t"/>
              <a:pathLst>
                <a:path extrusionOk="0" h="925" w="653">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3201577" y="3243776"/>
              <a:ext cx="93656" cy="156524"/>
            </a:xfrm>
            <a:custGeom>
              <a:rect b="b" l="l" r="r" t="t"/>
              <a:pathLst>
                <a:path extrusionOk="0" h="1576" w="943">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219554" y="3216761"/>
              <a:ext cx="32477" cy="133185"/>
            </a:xfrm>
            <a:custGeom>
              <a:rect b="b" l="l" r="r" t="t"/>
              <a:pathLst>
                <a:path extrusionOk="0" h="1341" w="327">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162048" y="3195209"/>
              <a:ext cx="36052" cy="93656"/>
            </a:xfrm>
            <a:custGeom>
              <a:rect b="b" l="l" r="r" t="t"/>
              <a:pathLst>
                <a:path extrusionOk="0" h="943" w="363">
                  <a:moveTo>
                    <a:pt x="36" y="942"/>
                  </a:moveTo>
                  <a:cubicBezTo>
                    <a:pt x="36" y="942"/>
                    <a:pt x="362" y="670"/>
                    <a:pt x="290" y="0"/>
                  </a:cubicBezTo>
                  <a:cubicBezTo>
                    <a:pt x="290" y="0"/>
                    <a:pt x="272" y="634"/>
                    <a:pt x="0" y="79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109906" y="3180808"/>
              <a:ext cx="50453" cy="84619"/>
            </a:xfrm>
            <a:custGeom>
              <a:rect b="b" l="l" r="r" t="t"/>
              <a:pathLst>
                <a:path extrusionOk="0" h="852" w="508">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153010" y="3274366"/>
              <a:ext cx="46878" cy="176289"/>
            </a:xfrm>
            <a:custGeom>
              <a:rect b="b" l="l" r="r" t="t"/>
              <a:pathLst>
                <a:path extrusionOk="0" h="1775" w="472">
                  <a:moveTo>
                    <a:pt x="472" y="1576"/>
                  </a:moveTo>
                  <a:cubicBezTo>
                    <a:pt x="236" y="1069"/>
                    <a:pt x="218" y="507"/>
                    <a:pt x="435" y="0"/>
                  </a:cubicBezTo>
                  <a:cubicBezTo>
                    <a:pt x="435" y="0"/>
                    <a:pt x="1" y="580"/>
                    <a:pt x="381" y="177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068490" y="3263541"/>
              <a:ext cx="32477" cy="214129"/>
            </a:xfrm>
            <a:custGeom>
              <a:rect b="b" l="l" r="r" t="t"/>
              <a:pathLst>
                <a:path extrusionOk="0" h="2156" w="327">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3084679" y="3294131"/>
              <a:ext cx="27114" cy="75680"/>
            </a:xfrm>
            <a:custGeom>
              <a:rect b="b" l="l" r="r" t="t"/>
              <a:pathLst>
                <a:path extrusionOk="0" h="762" w="273">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117057" y="3376863"/>
              <a:ext cx="39628" cy="131397"/>
            </a:xfrm>
            <a:custGeom>
              <a:rect b="b" l="l" r="r" t="t"/>
              <a:pathLst>
                <a:path extrusionOk="0" h="1323" w="399">
                  <a:moveTo>
                    <a:pt x="399" y="1322"/>
                  </a:moveTo>
                  <a:cubicBezTo>
                    <a:pt x="163" y="924"/>
                    <a:pt x="55" y="453"/>
                    <a:pt x="109" y="0"/>
                  </a:cubicBezTo>
                  <a:cubicBezTo>
                    <a:pt x="1" y="435"/>
                    <a:pt x="55" y="888"/>
                    <a:pt x="272" y="126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4"/>
          <p:cNvSpPr/>
          <p:nvPr/>
        </p:nvSpPr>
        <p:spPr>
          <a:xfrm flipH="1">
            <a:off x="7704602" y="350725"/>
            <a:ext cx="899419" cy="810828"/>
          </a:xfrm>
          <a:custGeom>
            <a:rect b="b" l="l" r="r" t="t"/>
            <a:pathLst>
              <a:path extrusionOk="0" h="8164" w="9056">
                <a:moveTo>
                  <a:pt x="4516" y="0"/>
                </a:moveTo>
                <a:cubicBezTo>
                  <a:pt x="4167" y="0"/>
                  <a:pt x="3812" y="45"/>
                  <a:pt x="3460" y="139"/>
                </a:cubicBezTo>
                <a:cubicBezTo>
                  <a:pt x="1287" y="737"/>
                  <a:pt x="1" y="2965"/>
                  <a:pt x="580" y="5138"/>
                </a:cubicBezTo>
                <a:cubicBezTo>
                  <a:pt x="1079" y="6966"/>
                  <a:pt x="2712" y="8163"/>
                  <a:pt x="4501" y="8163"/>
                </a:cubicBezTo>
                <a:cubicBezTo>
                  <a:pt x="4856" y="8163"/>
                  <a:pt x="5218" y="8116"/>
                  <a:pt x="5579" y="8017"/>
                </a:cubicBezTo>
                <a:cubicBezTo>
                  <a:pt x="7770" y="7438"/>
                  <a:pt x="9056" y="5192"/>
                  <a:pt x="8458" y="3019"/>
                </a:cubicBezTo>
                <a:cubicBezTo>
                  <a:pt x="7972" y="1198"/>
                  <a:pt x="6318" y="0"/>
                  <a:pt x="45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4"/>
          <p:cNvGrpSpPr/>
          <p:nvPr/>
        </p:nvGrpSpPr>
        <p:grpSpPr>
          <a:xfrm>
            <a:off x="-255528" y="120142"/>
            <a:ext cx="9574521" cy="2451607"/>
            <a:chOff x="-235821" y="120142"/>
            <a:chExt cx="9574521" cy="2451607"/>
          </a:xfrm>
        </p:grpSpPr>
        <p:sp>
          <p:nvSpPr>
            <p:cNvPr id="519" name="Google Shape;519;p24"/>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4369272"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flipH="1" rot="10800000">
              <a:off x="5215480"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flipH="1" rot="10800000">
              <a:off x="-36432" y="252598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flipH="1" rot="10800000">
              <a:off x="-23582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24"/>
          <p:cNvSpPr/>
          <p:nvPr/>
        </p:nvSpPr>
        <p:spPr>
          <a:xfrm flipH="1">
            <a:off x="6223572" y="4104477"/>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4"/>
          <p:cNvGrpSpPr/>
          <p:nvPr/>
        </p:nvGrpSpPr>
        <p:grpSpPr>
          <a:xfrm flipH="1">
            <a:off x="-190328" y="155766"/>
            <a:ext cx="9147253" cy="1363189"/>
            <a:chOff x="258140" y="186741"/>
            <a:chExt cx="9147253" cy="1363189"/>
          </a:xfrm>
        </p:grpSpPr>
        <p:grpSp>
          <p:nvGrpSpPr>
            <p:cNvPr id="528" name="Google Shape;528;p24"/>
            <p:cNvGrpSpPr/>
            <p:nvPr/>
          </p:nvGrpSpPr>
          <p:grpSpPr>
            <a:xfrm>
              <a:off x="7973618" y="277577"/>
              <a:ext cx="1431775" cy="338278"/>
              <a:chOff x="7480343" y="808802"/>
              <a:chExt cx="1431775" cy="338278"/>
            </a:xfrm>
          </p:grpSpPr>
          <p:sp>
            <p:nvSpPr>
              <p:cNvPr id="529" name="Google Shape;529;p24"/>
              <p:cNvSpPr/>
              <p:nvPr/>
            </p:nvSpPr>
            <p:spPr>
              <a:xfrm>
                <a:off x="8379673" y="808802"/>
                <a:ext cx="233893" cy="86406"/>
              </a:xfrm>
              <a:custGeom>
                <a:rect b="b" l="l" r="r" t="t"/>
                <a:pathLst>
                  <a:path extrusionOk="0" h="870" w="2355">
                    <a:moveTo>
                      <a:pt x="833" y="254"/>
                    </a:moveTo>
                    <a:cubicBezTo>
                      <a:pt x="833" y="290"/>
                      <a:pt x="507" y="453"/>
                      <a:pt x="453" y="489"/>
                    </a:cubicBezTo>
                    <a:cubicBezTo>
                      <a:pt x="326" y="598"/>
                      <a:pt x="163" y="671"/>
                      <a:pt x="0" y="707"/>
                    </a:cubicBezTo>
                    <a:cubicBezTo>
                      <a:pt x="163" y="815"/>
                      <a:pt x="453" y="743"/>
                      <a:pt x="670" y="725"/>
                    </a:cubicBezTo>
                    <a:cubicBezTo>
                      <a:pt x="906" y="689"/>
                      <a:pt x="833" y="689"/>
                      <a:pt x="942" y="634"/>
                    </a:cubicBezTo>
                    <a:lnTo>
                      <a:pt x="960" y="634"/>
                    </a:lnTo>
                    <a:lnTo>
                      <a:pt x="1014" y="634"/>
                    </a:lnTo>
                    <a:cubicBezTo>
                      <a:pt x="1123" y="598"/>
                      <a:pt x="1250" y="580"/>
                      <a:pt x="1359" y="580"/>
                    </a:cubicBezTo>
                    <a:cubicBezTo>
                      <a:pt x="1431" y="707"/>
                      <a:pt x="1395" y="671"/>
                      <a:pt x="1395" y="834"/>
                    </a:cubicBezTo>
                    <a:cubicBezTo>
                      <a:pt x="1576" y="797"/>
                      <a:pt x="1703" y="870"/>
                      <a:pt x="1992" y="797"/>
                    </a:cubicBezTo>
                    <a:cubicBezTo>
                      <a:pt x="1956" y="707"/>
                      <a:pt x="1811" y="580"/>
                      <a:pt x="1721" y="526"/>
                    </a:cubicBezTo>
                    <a:cubicBezTo>
                      <a:pt x="1920" y="598"/>
                      <a:pt x="2137" y="652"/>
                      <a:pt x="2355" y="671"/>
                    </a:cubicBezTo>
                    <a:cubicBezTo>
                      <a:pt x="2355" y="652"/>
                      <a:pt x="2355" y="616"/>
                      <a:pt x="2336" y="580"/>
                    </a:cubicBezTo>
                    <a:cubicBezTo>
                      <a:pt x="1884" y="471"/>
                      <a:pt x="1793" y="326"/>
                      <a:pt x="1340" y="164"/>
                    </a:cubicBezTo>
                    <a:cubicBezTo>
                      <a:pt x="1123" y="73"/>
                      <a:pt x="1232" y="19"/>
                      <a:pt x="1051" y="1"/>
                    </a:cubicBezTo>
                    <a:cubicBezTo>
                      <a:pt x="906" y="145"/>
                      <a:pt x="1033" y="73"/>
                      <a:pt x="1051" y="2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7804121" y="878921"/>
                <a:ext cx="226742" cy="82831"/>
              </a:xfrm>
              <a:custGeom>
                <a:rect b="b" l="l" r="r" t="t"/>
                <a:pathLst>
                  <a:path extrusionOk="0" h="834" w="2283">
                    <a:moveTo>
                      <a:pt x="833" y="146"/>
                    </a:moveTo>
                    <a:cubicBezTo>
                      <a:pt x="507" y="200"/>
                      <a:pt x="272" y="472"/>
                      <a:pt x="0" y="327"/>
                    </a:cubicBezTo>
                    <a:cubicBezTo>
                      <a:pt x="36" y="472"/>
                      <a:pt x="109" y="490"/>
                      <a:pt x="290" y="526"/>
                    </a:cubicBezTo>
                    <a:cubicBezTo>
                      <a:pt x="507" y="562"/>
                      <a:pt x="471" y="526"/>
                      <a:pt x="670" y="490"/>
                    </a:cubicBezTo>
                    <a:cubicBezTo>
                      <a:pt x="815" y="490"/>
                      <a:pt x="960" y="490"/>
                      <a:pt x="1105" y="490"/>
                    </a:cubicBezTo>
                    <a:cubicBezTo>
                      <a:pt x="1286" y="490"/>
                      <a:pt x="1286" y="598"/>
                      <a:pt x="1340" y="725"/>
                    </a:cubicBezTo>
                    <a:lnTo>
                      <a:pt x="1358" y="725"/>
                    </a:lnTo>
                    <a:cubicBezTo>
                      <a:pt x="1377" y="834"/>
                      <a:pt x="1377" y="725"/>
                      <a:pt x="1395" y="725"/>
                    </a:cubicBezTo>
                    <a:lnTo>
                      <a:pt x="1485" y="761"/>
                    </a:lnTo>
                    <a:cubicBezTo>
                      <a:pt x="1594" y="816"/>
                      <a:pt x="1431" y="816"/>
                      <a:pt x="1503" y="780"/>
                    </a:cubicBezTo>
                    <a:lnTo>
                      <a:pt x="1594" y="761"/>
                    </a:lnTo>
                    <a:lnTo>
                      <a:pt x="1684" y="761"/>
                    </a:lnTo>
                    <a:cubicBezTo>
                      <a:pt x="1757" y="761"/>
                      <a:pt x="1811" y="743"/>
                      <a:pt x="1866" y="707"/>
                    </a:cubicBezTo>
                    <a:cubicBezTo>
                      <a:pt x="1829" y="562"/>
                      <a:pt x="1684" y="562"/>
                      <a:pt x="1558" y="454"/>
                    </a:cubicBezTo>
                    <a:cubicBezTo>
                      <a:pt x="2083" y="435"/>
                      <a:pt x="2173" y="490"/>
                      <a:pt x="2282" y="200"/>
                    </a:cubicBezTo>
                    <a:cubicBezTo>
                      <a:pt x="2010" y="200"/>
                      <a:pt x="1884" y="327"/>
                      <a:pt x="1558" y="182"/>
                    </a:cubicBezTo>
                    <a:cubicBezTo>
                      <a:pt x="1340" y="109"/>
                      <a:pt x="1123" y="37"/>
                      <a:pt x="906" y="1"/>
                    </a:cubicBezTo>
                    <a:cubicBezTo>
                      <a:pt x="870" y="37"/>
                      <a:pt x="906" y="19"/>
                      <a:pt x="870" y="7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8692626" y="1028197"/>
                <a:ext cx="219492" cy="100907"/>
              </a:xfrm>
              <a:custGeom>
                <a:rect b="b" l="l" r="r" t="t"/>
                <a:pathLst>
                  <a:path extrusionOk="0" h="1016" w="2210">
                    <a:moveTo>
                      <a:pt x="779" y="254"/>
                    </a:moveTo>
                    <a:cubicBezTo>
                      <a:pt x="272" y="254"/>
                      <a:pt x="616" y="309"/>
                      <a:pt x="109" y="436"/>
                    </a:cubicBezTo>
                    <a:lnTo>
                      <a:pt x="0" y="472"/>
                    </a:lnTo>
                    <a:cubicBezTo>
                      <a:pt x="308" y="562"/>
                      <a:pt x="616" y="580"/>
                      <a:pt x="924" y="544"/>
                    </a:cubicBezTo>
                    <a:cubicBezTo>
                      <a:pt x="1268" y="508"/>
                      <a:pt x="1250" y="1015"/>
                      <a:pt x="1648" y="780"/>
                    </a:cubicBezTo>
                    <a:lnTo>
                      <a:pt x="1467" y="635"/>
                    </a:lnTo>
                    <a:cubicBezTo>
                      <a:pt x="1359" y="544"/>
                      <a:pt x="1431" y="562"/>
                      <a:pt x="1340" y="472"/>
                    </a:cubicBezTo>
                    <a:cubicBezTo>
                      <a:pt x="1666" y="399"/>
                      <a:pt x="2119" y="417"/>
                      <a:pt x="2210" y="128"/>
                    </a:cubicBezTo>
                    <a:cubicBezTo>
                      <a:pt x="1811" y="273"/>
                      <a:pt x="1612" y="110"/>
                      <a:pt x="1268" y="146"/>
                    </a:cubicBezTo>
                    <a:cubicBezTo>
                      <a:pt x="960" y="182"/>
                      <a:pt x="1123" y="200"/>
                      <a:pt x="870" y="91"/>
                    </a:cubicBezTo>
                    <a:cubicBezTo>
                      <a:pt x="670" y="1"/>
                      <a:pt x="707" y="164"/>
                      <a:pt x="725" y="200"/>
                    </a:cubicBezTo>
                    <a:cubicBezTo>
                      <a:pt x="833" y="381"/>
                      <a:pt x="725" y="128"/>
                      <a:pt x="779" y="2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8165641" y="949139"/>
                <a:ext cx="226742" cy="100807"/>
              </a:xfrm>
              <a:custGeom>
                <a:rect b="b" l="l" r="r" t="t"/>
                <a:pathLst>
                  <a:path extrusionOk="0" h="1015" w="2283">
                    <a:moveTo>
                      <a:pt x="0" y="435"/>
                    </a:moveTo>
                    <a:cubicBezTo>
                      <a:pt x="290" y="489"/>
                      <a:pt x="996" y="561"/>
                      <a:pt x="1033" y="561"/>
                    </a:cubicBezTo>
                    <a:cubicBezTo>
                      <a:pt x="1286" y="652"/>
                      <a:pt x="1268" y="1014"/>
                      <a:pt x="1793" y="815"/>
                    </a:cubicBezTo>
                    <a:cubicBezTo>
                      <a:pt x="1739" y="706"/>
                      <a:pt x="1721" y="779"/>
                      <a:pt x="1503" y="543"/>
                    </a:cubicBezTo>
                    <a:cubicBezTo>
                      <a:pt x="1540" y="525"/>
                      <a:pt x="2228" y="326"/>
                      <a:pt x="2282" y="0"/>
                    </a:cubicBezTo>
                    <a:cubicBezTo>
                      <a:pt x="2101" y="73"/>
                      <a:pt x="1920" y="127"/>
                      <a:pt x="1739" y="163"/>
                    </a:cubicBezTo>
                    <a:cubicBezTo>
                      <a:pt x="1612" y="163"/>
                      <a:pt x="1503" y="163"/>
                      <a:pt x="1395" y="163"/>
                    </a:cubicBezTo>
                    <a:cubicBezTo>
                      <a:pt x="1268" y="199"/>
                      <a:pt x="1232" y="254"/>
                      <a:pt x="1087" y="235"/>
                    </a:cubicBezTo>
                    <a:cubicBezTo>
                      <a:pt x="978" y="217"/>
                      <a:pt x="906" y="163"/>
                      <a:pt x="833" y="163"/>
                    </a:cubicBezTo>
                    <a:cubicBezTo>
                      <a:pt x="616" y="163"/>
                      <a:pt x="888" y="199"/>
                      <a:pt x="598" y="290"/>
                    </a:cubicBezTo>
                    <a:cubicBezTo>
                      <a:pt x="471" y="326"/>
                      <a:pt x="326" y="362"/>
                      <a:pt x="181" y="380"/>
                    </a:cubicBezTo>
                    <a:cubicBezTo>
                      <a:pt x="0" y="398"/>
                      <a:pt x="73" y="362"/>
                      <a:pt x="0" y="4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7480343" y="1064249"/>
                <a:ext cx="226742" cy="82831"/>
              </a:xfrm>
              <a:custGeom>
                <a:rect b="b" l="l" r="r" t="t"/>
                <a:pathLst>
                  <a:path extrusionOk="0" h="834" w="2283">
                    <a:moveTo>
                      <a:pt x="834" y="145"/>
                    </a:moveTo>
                    <a:cubicBezTo>
                      <a:pt x="508" y="199"/>
                      <a:pt x="290" y="471"/>
                      <a:pt x="1" y="326"/>
                    </a:cubicBezTo>
                    <a:cubicBezTo>
                      <a:pt x="37" y="471"/>
                      <a:pt x="127" y="489"/>
                      <a:pt x="290" y="525"/>
                    </a:cubicBezTo>
                    <a:cubicBezTo>
                      <a:pt x="508" y="561"/>
                      <a:pt x="471" y="525"/>
                      <a:pt x="671" y="489"/>
                    </a:cubicBezTo>
                    <a:cubicBezTo>
                      <a:pt x="815" y="489"/>
                      <a:pt x="978" y="489"/>
                      <a:pt x="1123" y="489"/>
                    </a:cubicBezTo>
                    <a:cubicBezTo>
                      <a:pt x="1304" y="489"/>
                      <a:pt x="1304" y="598"/>
                      <a:pt x="1341" y="724"/>
                    </a:cubicBezTo>
                    <a:lnTo>
                      <a:pt x="1359" y="724"/>
                    </a:lnTo>
                    <a:cubicBezTo>
                      <a:pt x="1395" y="833"/>
                      <a:pt x="1377" y="724"/>
                      <a:pt x="1395" y="724"/>
                    </a:cubicBezTo>
                    <a:lnTo>
                      <a:pt x="1486" y="761"/>
                    </a:lnTo>
                    <a:cubicBezTo>
                      <a:pt x="1594" y="815"/>
                      <a:pt x="1449" y="815"/>
                      <a:pt x="1522" y="779"/>
                    </a:cubicBezTo>
                    <a:lnTo>
                      <a:pt x="1594" y="761"/>
                    </a:lnTo>
                    <a:lnTo>
                      <a:pt x="1703" y="761"/>
                    </a:lnTo>
                    <a:cubicBezTo>
                      <a:pt x="1757" y="761"/>
                      <a:pt x="1812" y="743"/>
                      <a:pt x="1866" y="706"/>
                    </a:cubicBezTo>
                    <a:cubicBezTo>
                      <a:pt x="1830" y="561"/>
                      <a:pt x="1685" y="561"/>
                      <a:pt x="1558" y="453"/>
                    </a:cubicBezTo>
                    <a:cubicBezTo>
                      <a:pt x="2083" y="435"/>
                      <a:pt x="2192" y="489"/>
                      <a:pt x="2282" y="199"/>
                    </a:cubicBezTo>
                    <a:cubicBezTo>
                      <a:pt x="2029" y="199"/>
                      <a:pt x="1884" y="344"/>
                      <a:pt x="1576" y="181"/>
                    </a:cubicBezTo>
                    <a:cubicBezTo>
                      <a:pt x="1359" y="109"/>
                      <a:pt x="1141" y="36"/>
                      <a:pt x="906" y="0"/>
                    </a:cubicBezTo>
                    <a:cubicBezTo>
                      <a:pt x="906" y="18"/>
                      <a:pt x="888" y="36"/>
                      <a:pt x="888" y="7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4"/>
            <p:cNvGrpSpPr/>
            <p:nvPr/>
          </p:nvGrpSpPr>
          <p:grpSpPr>
            <a:xfrm flipH="1">
              <a:off x="258140" y="186741"/>
              <a:ext cx="2880180" cy="1363189"/>
              <a:chOff x="6031002" y="186741"/>
              <a:chExt cx="2880180" cy="1363189"/>
            </a:xfrm>
          </p:grpSpPr>
          <p:sp>
            <p:nvSpPr>
              <p:cNvPr id="535" name="Google Shape;535;p24"/>
              <p:cNvSpPr/>
              <p:nvPr/>
            </p:nvSpPr>
            <p:spPr>
              <a:xfrm>
                <a:off x="8760249" y="673260"/>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8223661" y="886523"/>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8062363" y="186741"/>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7858880" y="443065"/>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24"/>
              <p:cNvGrpSpPr/>
              <p:nvPr/>
            </p:nvGrpSpPr>
            <p:grpSpPr>
              <a:xfrm>
                <a:off x="6031002" y="1200096"/>
                <a:ext cx="849263" cy="349834"/>
                <a:chOff x="1982290" y="600662"/>
                <a:chExt cx="163925" cy="67525"/>
              </a:xfrm>
            </p:grpSpPr>
            <p:sp>
              <p:nvSpPr>
                <p:cNvPr id="540" name="Google Shape;540;p24"/>
                <p:cNvSpPr/>
                <p:nvPr/>
              </p:nvSpPr>
              <p:spPr>
                <a:xfrm>
                  <a:off x="1982290" y="600662"/>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1987290" y="649237"/>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2124465" y="630062"/>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43" name="Google Shape;543;p24"/>
          <p:cNvSpPr/>
          <p:nvPr/>
        </p:nvSpPr>
        <p:spPr>
          <a:xfrm flipH="1">
            <a:off x="3959239" y="831625"/>
            <a:ext cx="1212604" cy="516349"/>
          </a:xfrm>
          <a:custGeom>
            <a:rect b="b" l="l" r="r" t="t"/>
            <a:pathLst>
              <a:path extrusionOk="0" h="5258" w="12348">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txBox="1"/>
          <p:nvPr>
            <p:ph type="title"/>
          </p:nvPr>
        </p:nvSpPr>
        <p:spPr>
          <a:xfrm>
            <a:off x="709678" y="2116556"/>
            <a:ext cx="5130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5" name="Google Shape;545;p24"/>
          <p:cNvSpPr txBox="1"/>
          <p:nvPr>
            <p:ph hasCustomPrompt="1" idx="2" type="title"/>
          </p:nvPr>
        </p:nvSpPr>
        <p:spPr>
          <a:xfrm>
            <a:off x="709678" y="1141993"/>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2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46" name="Google Shape;546;p24"/>
          <p:cNvSpPr txBox="1"/>
          <p:nvPr>
            <p:ph idx="1" type="subTitle"/>
          </p:nvPr>
        </p:nvSpPr>
        <p:spPr>
          <a:xfrm>
            <a:off x="709675" y="2958350"/>
            <a:ext cx="33264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
    <p:spTree>
      <p:nvGrpSpPr>
        <p:cNvPr id="547" name="Shape 547"/>
        <p:cNvGrpSpPr/>
        <p:nvPr/>
      </p:nvGrpSpPr>
      <p:grpSpPr>
        <a:xfrm>
          <a:off x="0" y="0"/>
          <a:ext cx="0" cy="0"/>
          <a:chOff x="0" y="0"/>
          <a:chExt cx="0" cy="0"/>
        </a:xfrm>
      </p:grpSpPr>
      <p:sp>
        <p:nvSpPr>
          <p:cNvPr id="548" name="Google Shape;548;p25"/>
          <p:cNvSpPr/>
          <p:nvPr/>
        </p:nvSpPr>
        <p:spPr>
          <a:xfrm flipH="1">
            <a:off x="136239" y="770213"/>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txBox="1"/>
          <p:nvPr>
            <p:ph type="title"/>
          </p:nvPr>
        </p:nvSpPr>
        <p:spPr>
          <a:xfrm>
            <a:off x="3929100" y="482250"/>
            <a:ext cx="45006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50" name="Google Shape;550;p25"/>
          <p:cNvSpPr txBox="1"/>
          <p:nvPr>
            <p:ph hasCustomPrompt="1" idx="2" type="title"/>
          </p:nvPr>
        </p:nvSpPr>
        <p:spPr>
          <a:xfrm>
            <a:off x="1073600" y="838975"/>
            <a:ext cx="120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1" name="Google Shape;551;p25"/>
          <p:cNvSpPr txBox="1"/>
          <p:nvPr>
            <p:ph idx="1" type="subTitle"/>
          </p:nvPr>
        </p:nvSpPr>
        <p:spPr>
          <a:xfrm>
            <a:off x="5489550" y="1324063"/>
            <a:ext cx="2940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52" name="Google Shape;552;p25"/>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3199461" y="3364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2882585" y="252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101103" y="298766"/>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8803442" y="50810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8429700" y="27737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59" name="Shape 559"/>
        <p:cNvGrpSpPr/>
        <p:nvPr/>
      </p:nvGrpSpPr>
      <p:grpSpPr>
        <a:xfrm>
          <a:off x="0" y="0"/>
          <a:ext cx="0" cy="0"/>
          <a:chOff x="0" y="0"/>
          <a:chExt cx="0" cy="0"/>
        </a:xfrm>
      </p:grpSpPr>
      <p:sp>
        <p:nvSpPr>
          <p:cNvPr id="560" name="Google Shape;560;p26"/>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txBox="1"/>
          <p:nvPr>
            <p:ph type="title"/>
          </p:nvPr>
        </p:nvSpPr>
        <p:spPr>
          <a:xfrm>
            <a:off x="2290025" y="32755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62" name="Google Shape;562;p26"/>
          <p:cNvSpPr txBox="1"/>
          <p:nvPr>
            <p:ph idx="1" type="subTitle"/>
          </p:nvPr>
        </p:nvSpPr>
        <p:spPr>
          <a:xfrm>
            <a:off x="1442100" y="1589681"/>
            <a:ext cx="6259800" cy="170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3" name="Google Shape;563;p26"/>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rot="2009354">
            <a:off x="7385065" y="691570"/>
            <a:ext cx="1119751" cy="971497"/>
          </a:xfrm>
          <a:custGeom>
            <a:rect b="b" l="l" r="r" t="t"/>
            <a:pathLst>
              <a:path extrusionOk="0" h="13309" w="15340">
                <a:moveTo>
                  <a:pt x="6593" y="0"/>
                </a:moveTo>
                <a:lnTo>
                  <a:pt x="6593" y="0"/>
                </a:lnTo>
                <a:cubicBezTo>
                  <a:pt x="1251" y="1594"/>
                  <a:pt x="1" y="8620"/>
                  <a:pt x="4492" y="11952"/>
                </a:cubicBezTo>
                <a:cubicBezTo>
                  <a:pt x="5746" y="12886"/>
                  <a:pt x="7149" y="13308"/>
                  <a:pt x="8520" y="13308"/>
                </a:cubicBezTo>
                <a:cubicBezTo>
                  <a:pt x="12038" y="13308"/>
                  <a:pt x="15340" y="10528"/>
                  <a:pt x="15340" y="6501"/>
                </a:cubicBezTo>
                <a:cubicBezTo>
                  <a:pt x="15340" y="6356"/>
                  <a:pt x="15340" y="6212"/>
                  <a:pt x="15322" y="6049"/>
                </a:cubicBezTo>
                <a:cubicBezTo>
                  <a:pt x="15086" y="9290"/>
                  <a:pt x="12406" y="11807"/>
                  <a:pt x="9146" y="11807"/>
                </a:cubicBezTo>
                <a:cubicBezTo>
                  <a:pt x="6249" y="11807"/>
                  <a:pt x="3732" y="9779"/>
                  <a:pt x="3116" y="6936"/>
                </a:cubicBezTo>
                <a:cubicBezTo>
                  <a:pt x="2500" y="4093"/>
                  <a:pt x="3949" y="1195"/>
                  <a:pt x="65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713216" y="353999"/>
            <a:ext cx="1119724" cy="1124199"/>
          </a:xfrm>
          <a:custGeom>
            <a:rect b="b" l="l" r="r" t="t"/>
            <a:pathLst>
              <a:path extrusionOk="0" h="13565" w="13511">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26"/>
          <p:cNvGrpSpPr/>
          <p:nvPr/>
        </p:nvGrpSpPr>
        <p:grpSpPr>
          <a:xfrm>
            <a:off x="932890" y="3119134"/>
            <a:ext cx="7623960" cy="1452992"/>
            <a:chOff x="932890" y="3119134"/>
            <a:chExt cx="7623960" cy="1452992"/>
          </a:xfrm>
        </p:grpSpPr>
        <p:sp>
          <p:nvSpPr>
            <p:cNvPr id="568" name="Google Shape;568;p26"/>
            <p:cNvSpPr/>
            <p:nvPr/>
          </p:nvSpPr>
          <p:spPr>
            <a:xfrm>
              <a:off x="8059674" y="372549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8305489" y="451359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8429856" y="42705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1" name="Google Shape;571;p26"/>
            <p:cNvGrpSpPr/>
            <p:nvPr/>
          </p:nvGrpSpPr>
          <p:grpSpPr>
            <a:xfrm>
              <a:off x="932890" y="3119134"/>
              <a:ext cx="849263" cy="621826"/>
              <a:chOff x="998250" y="971075"/>
              <a:chExt cx="163925" cy="120025"/>
            </a:xfrm>
          </p:grpSpPr>
          <p:sp>
            <p:nvSpPr>
              <p:cNvPr id="572" name="Google Shape;572;p26"/>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6" name="Google Shape;576;p26"/>
          <p:cNvSpPr/>
          <p:nvPr/>
        </p:nvSpPr>
        <p:spPr>
          <a:xfrm>
            <a:off x="1677866" y="4389770"/>
            <a:ext cx="130" cy="4792"/>
          </a:xfrm>
          <a:custGeom>
            <a:rect b="b" l="l" r="r" t="t"/>
            <a:pathLst>
              <a:path extrusionOk="0" h="37" w="1">
                <a:moveTo>
                  <a:pt x="1" y="37"/>
                </a:moveTo>
                <a:cubicBezTo>
                  <a:pt x="1" y="19"/>
                  <a:pt x="1" y="19"/>
                  <a:pt x="1" y="1"/>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26"/>
          <p:cNvGrpSpPr/>
          <p:nvPr/>
        </p:nvGrpSpPr>
        <p:grpSpPr>
          <a:xfrm flipH="1">
            <a:off x="-103928" y="11357"/>
            <a:ext cx="9489289" cy="4774777"/>
            <a:chOff x="-150589" y="11357"/>
            <a:chExt cx="9489289" cy="4774777"/>
          </a:xfrm>
        </p:grpSpPr>
        <p:sp>
          <p:nvSpPr>
            <p:cNvPr id="578" name="Google Shape;578;p26"/>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spTree>
      <p:nvGrpSpPr>
        <p:cNvPr id="587" name="Shape 587"/>
        <p:cNvGrpSpPr/>
        <p:nvPr/>
      </p:nvGrpSpPr>
      <p:grpSpPr>
        <a:xfrm>
          <a:off x="0" y="0"/>
          <a:ext cx="0" cy="0"/>
          <a:chOff x="0" y="0"/>
          <a:chExt cx="0" cy="0"/>
        </a:xfrm>
      </p:grpSpPr>
      <p:sp>
        <p:nvSpPr>
          <p:cNvPr id="588" name="Google Shape;588;p27"/>
          <p:cNvSpPr txBox="1"/>
          <p:nvPr>
            <p:ph type="title"/>
          </p:nvPr>
        </p:nvSpPr>
        <p:spPr>
          <a:xfrm>
            <a:off x="714600" y="2701601"/>
            <a:ext cx="44790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9" name="Google Shape;589;p27"/>
          <p:cNvSpPr txBox="1"/>
          <p:nvPr>
            <p:ph idx="1" type="subTitle"/>
          </p:nvPr>
        </p:nvSpPr>
        <p:spPr>
          <a:xfrm>
            <a:off x="714600" y="1015701"/>
            <a:ext cx="4479000" cy="144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0" name="Google Shape;590;p27"/>
          <p:cNvSpPr/>
          <p:nvPr/>
        </p:nvSpPr>
        <p:spPr>
          <a:xfrm>
            <a:off x="0" y="22487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641717" y="1402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7848769" y="140275"/>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ONE_COLUMN_TEXT_1">
    <p:spTree>
      <p:nvGrpSpPr>
        <p:cNvPr id="593" name="Shape 593"/>
        <p:cNvGrpSpPr/>
        <p:nvPr/>
      </p:nvGrpSpPr>
      <p:grpSpPr>
        <a:xfrm>
          <a:off x="0" y="0"/>
          <a:ext cx="0" cy="0"/>
          <a:chOff x="0" y="0"/>
          <a:chExt cx="0" cy="0"/>
        </a:xfrm>
      </p:grpSpPr>
      <p:grpSp>
        <p:nvGrpSpPr>
          <p:cNvPr id="594" name="Google Shape;594;p28"/>
          <p:cNvGrpSpPr/>
          <p:nvPr/>
        </p:nvGrpSpPr>
        <p:grpSpPr>
          <a:xfrm>
            <a:off x="-166003" y="7"/>
            <a:ext cx="11068982" cy="5007791"/>
            <a:chOff x="-166003" y="7"/>
            <a:chExt cx="11068982" cy="5007791"/>
          </a:xfrm>
        </p:grpSpPr>
        <p:sp>
          <p:nvSpPr>
            <p:cNvPr id="595" name="Google Shape;595;p28"/>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0" y="38137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28"/>
            <p:cNvGrpSpPr/>
            <p:nvPr/>
          </p:nvGrpSpPr>
          <p:grpSpPr>
            <a:xfrm>
              <a:off x="174405" y="249131"/>
              <a:ext cx="8680998" cy="785590"/>
              <a:chOff x="174405" y="249131"/>
              <a:chExt cx="8680998" cy="785590"/>
            </a:xfrm>
          </p:grpSpPr>
          <p:sp>
            <p:nvSpPr>
              <p:cNvPr id="598" name="Google Shape;598;p28"/>
              <p:cNvSpPr/>
              <p:nvPr/>
            </p:nvSpPr>
            <p:spPr>
              <a:xfrm>
                <a:off x="174405" y="4556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396338" y="249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8"/>
              <p:cNvGrpSpPr/>
              <p:nvPr/>
            </p:nvGrpSpPr>
            <p:grpSpPr>
              <a:xfrm>
                <a:off x="8006140" y="412896"/>
                <a:ext cx="849263" cy="621826"/>
                <a:chOff x="2363531" y="448716"/>
                <a:chExt cx="163925" cy="120025"/>
              </a:xfrm>
            </p:grpSpPr>
            <p:sp>
              <p:nvSpPr>
                <p:cNvPr id="601" name="Google Shape;601;p28"/>
                <p:cNvSpPr/>
                <p:nvPr/>
              </p:nvSpPr>
              <p:spPr>
                <a:xfrm>
                  <a:off x="2363531" y="44871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2368531" y="49729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464506" y="55224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2505706" y="47811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5" name="Google Shape;605;p28"/>
            <p:cNvGrpSpPr/>
            <p:nvPr/>
          </p:nvGrpSpPr>
          <p:grpSpPr>
            <a:xfrm>
              <a:off x="-166003" y="7"/>
              <a:ext cx="9489289" cy="4774777"/>
              <a:chOff x="-150589" y="11357"/>
              <a:chExt cx="9489289" cy="4774777"/>
            </a:xfrm>
          </p:grpSpPr>
          <p:sp>
            <p:nvSpPr>
              <p:cNvPr id="606" name="Google Shape;606;p28"/>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8"/>
            <p:cNvSpPr/>
            <p:nvPr/>
          </p:nvSpPr>
          <p:spPr>
            <a:xfrm>
              <a:off x="7431676" y="16991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74392" y="13580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618" name="Shape 618"/>
        <p:cNvGrpSpPr/>
        <p:nvPr/>
      </p:nvGrpSpPr>
      <p:grpSpPr>
        <a:xfrm>
          <a:off x="0" y="0"/>
          <a:ext cx="0" cy="0"/>
          <a:chOff x="0" y="0"/>
          <a:chExt cx="0" cy="0"/>
        </a:xfrm>
      </p:grpSpPr>
      <p:grpSp>
        <p:nvGrpSpPr>
          <p:cNvPr id="619" name="Google Shape;619;p29"/>
          <p:cNvGrpSpPr/>
          <p:nvPr/>
        </p:nvGrpSpPr>
        <p:grpSpPr>
          <a:xfrm>
            <a:off x="-103928" y="11357"/>
            <a:ext cx="9489289" cy="5207776"/>
            <a:chOff x="-103928" y="11357"/>
            <a:chExt cx="9489289" cy="5207776"/>
          </a:xfrm>
        </p:grpSpPr>
        <p:sp>
          <p:nvSpPr>
            <p:cNvPr id="620" name="Google Shape;620;p29"/>
            <p:cNvSpPr/>
            <p:nvPr/>
          </p:nvSpPr>
          <p:spPr>
            <a:xfrm>
              <a:off x="719995" y="195299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29"/>
            <p:cNvGrpSpPr/>
            <p:nvPr/>
          </p:nvGrpSpPr>
          <p:grpSpPr>
            <a:xfrm flipH="1">
              <a:off x="-103928" y="11357"/>
              <a:ext cx="9489289" cy="4774777"/>
              <a:chOff x="-150589" y="11357"/>
              <a:chExt cx="9489289" cy="4774777"/>
            </a:xfrm>
          </p:grpSpPr>
          <p:sp>
            <p:nvSpPr>
              <p:cNvPr id="623" name="Google Shape;623;p2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29"/>
            <p:cNvGrpSpPr/>
            <p:nvPr/>
          </p:nvGrpSpPr>
          <p:grpSpPr>
            <a:xfrm>
              <a:off x="587551" y="586771"/>
              <a:ext cx="7251201" cy="4310942"/>
              <a:chOff x="615514" y="637221"/>
              <a:chExt cx="7251201" cy="4310942"/>
            </a:xfrm>
          </p:grpSpPr>
          <p:sp>
            <p:nvSpPr>
              <p:cNvPr id="633" name="Google Shape;633;p29"/>
              <p:cNvSpPr/>
              <p:nvPr/>
            </p:nvSpPr>
            <p:spPr>
              <a:xfrm>
                <a:off x="4141012" y="4362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4871050" y="4613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4667567" y="4869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29"/>
              <p:cNvGrpSpPr/>
              <p:nvPr/>
            </p:nvGrpSpPr>
            <p:grpSpPr>
              <a:xfrm>
                <a:off x="7017452" y="637221"/>
                <a:ext cx="849263" cy="621826"/>
                <a:chOff x="2172695" y="492015"/>
                <a:chExt cx="163925" cy="120025"/>
              </a:xfrm>
            </p:grpSpPr>
            <p:sp>
              <p:nvSpPr>
                <p:cNvPr id="639" name="Google Shape;639;p29"/>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3" name="Google Shape;643;p29"/>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5" name="Google Shape;645;p29"/>
          <p:cNvSpPr txBox="1"/>
          <p:nvPr>
            <p:ph idx="1" type="subTitle"/>
          </p:nvPr>
        </p:nvSpPr>
        <p:spPr>
          <a:xfrm>
            <a:off x="720000" y="1411950"/>
            <a:ext cx="7704000" cy="281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1_1">
    <p:spTree>
      <p:nvGrpSpPr>
        <p:cNvPr id="646" name="Shape 646"/>
        <p:cNvGrpSpPr/>
        <p:nvPr/>
      </p:nvGrpSpPr>
      <p:grpSpPr>
        <a:xfrm>
          <a:off x="0" y="0"/>
          <a:ext cx="0" cy="0"/>
          <a:chOff x="0" y="0"/>
          <a:chExt cx="0" cy="0"/>
        </a:xfrm>
      </p:grpSpPr>
      <p:grpSp>
        <p:nvGrpSpPr>
          <p:cNvPr id="647" name="Google Shape;647;p30"/>
          <p:cNvGrpSpPr/>
          <p:nvPr/>
        </p:nvGrpSpPr>
        <p:grpSpPr>
          <a:xfrm flipH="1">
            <a:off x="-103928" y="11357"/>
            <a:ext cx="9489289" cy="5207776"/>
            <a:chOff x="-103928" y="11357"/>
            <a:chExt cx="9489289" cy="5207776"/>
          </a:xfrm>
        </p:grpSpPr>
        <p:sp>
          <p:nvSpPr>
            <p:cNvPr id="648" name="Google Shape;648;p30"/>
            <p:cNvSpPr/>
            <p:nvPr/>
          </p:nvSpPr>
          <p:spPr>
            <a:xfrm>
              <a:off x="719995" y="195299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30"/>
            <p:cNvGrpSpPr/>
            <p:nvPr/>
          </p:nvGrpSpPr>
          <p:grpSpPr>
            <a:xfrm flipH="1">
              <a:off x="-103928" y="11357"/>
              <a:ext cx="9489289" cy="4774777"/>
              <a:chOff x="-150589" y="11357"/>
              <a:chExt cx="9489289" cy="4774777"/>
            </a:xfrm>
          </p:grpSpPr>
          <p:sp>
            <p:nvSpPr>
              <p:cNvPr id="651" name="Google Shape;651;p30"/>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0"/>
            <p:cNvGrpSpPr/>
            <p:nvPr/>
          </p:nvGrpSpPr>
          <p:grpSpPr>
            <a:xfrm>
              <a:off x="587551" y="586771"/>
              <a:ext cx="7251201" cy="4310942"/>
              <a:chOff x="615514" y="637221"/>
              <a:chExt cx="7251201" cy="4310942"/>
            </a:xfrm>
          </p:grpSpPr>
          <p:sp>
            <p:nvSpPr>
              <p:cNvPr id="661" name="Google Shape;661;p30"/>
              <p:cNvSpPr/>
              <p:nvPr/>
            </p:nvSpPr>
            <p:spPr>
              <a:xfrm>
                <a:off x="4141012" y="4362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4871050" y="4613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4667567" y="4869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30"/>
              <p:cNvGrpSpPr/>
              <p:nvPr/>
            </p:nvGrpSpPr>
            <p:grpSpPr>
              <a:xfrm>
                <a:off x="7017452" y="637221"/>
                <a:ext cx="849263" cy="621826"/>
                <a:chOff x="2172695" y="492015"/>
                <a:chExt cx="163925" cy="120025"/>
              </a:xfrm>
            </p:grpSpPr>
            <p:sp>
              <p:nvSpPr>
                <p:cNvPr id="667" name="Google Shape;667;p30"/>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1" name="Google Shape;671;p30"/>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3" name="Google Shape;673;p30"/>
          <p:cNvSpPr txBox="1"/>
          <p:nvPr>
            <p:ph idx="1" type="subTitle"/>
          </p:nvPr>
        </p:nvSpPr>
        <p:spPr>
          <a:xfrm>
            <a:off x="713225" y="1551525"/>
            <a:ext cx="4053000" cy="305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674" name="Google Shape;674;p30"/>
          <p:cNvSpPr txBox="1"/>
          <p:nvPr>
            <p:ph idx="2" type="subTitle"/>
          </p:nvPr>
        </p:nvSpPr>
        <p:spPr>
          <a:xfrm>
            <a:off x="5000800" y="1551525"/>
            <a:ext cx="3430200" cy="305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76" name="Shape 76"/>
        <p:cNvGrpSpPr/>
        <p:nvPr/>
      </p:nvGrpSpPr>
      <p:grpSpPr>
        <a:xfrm>
          <a:off x="0" y="0"/>
          <a:ext cx="0" cy="0"/>
          <a:chOff x="0" y="0"/>
          <a:chExt cx="0" cy="0"/>
        </a:xfrm>
      </p:grpSpPr>
      <p:sp>
        <p:nvSpPr>
          <p:cNvPr id="77" name="Google Shape;77;p4"/>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AutoNum type="arabicPeriod"/>
              <a:defRPr sz="1400">
                <a:solidFill>
                  <a:srgbClr val="434343"/>
                </a:solidFill>
              </a:defRPr>
            </a:lvl1pPr>
            <a:lvl2pPr indent="-317500" lvl="1" marL="914400" rtl="0">
              <a:lnSpc>
                <a:spcPct val="100000"/>
              </a:lnSpc>
              <a:spcBef>
                <a:spcPts val="1600"/>
              </a:spcBef>
              <a:spcAft>
                <a:spcPts val="0"/>
              </a:spcAft>
              <a:buClr>
                <a:srgbClr val="434343"/>
              </a:buClr>
              <a:buSzPts val="1400"/>
              <a:buFont typeface="Open Sans"/>
              <a:buAutoNum type="alphaLcPeriod"/>
              <a:defRPr>
                <a:solidFill>
                  <a:srgbClr val="434343"/>
                </a:solidFill>
              </a:defRPr>
            </a:lvl2pPr>
            <a:lvl3pPr indent="-317500" lvl="2" marL="1371600" rtl="0">
              <a:lnSpc>
                <a:spcPct val="100000"/>
              </a:lnSpc>
              <a:spcBef>
                <a:spcPts val="1600"/>
              </a:spcBef>
              <a:spcAft>
                <a:spcPts val="0"/>
              </a:spcAft>
              <a:buClr>
                <a:srgbClr val="434343"/>
              </a:buClr>
              <a:buSzPts val="1400"/>
              <a:buFont typeface="Open Sans"/>
              <a:buAutoNum type="romanLcPeriod"/>
              <a:defRPr>
                <a:solidFill>
                  <a:srgbClr val="434343"/>
                </a:solidFill>
              </a:defRPr>
            </a:lvl3pPr>
            <a:lvl4pPr indent="-317500" lvl="3" marL="1828800" rtl="0">
              <a:lnSpc>
                <a:spcPct val="100000"/>
              </a:lnSpc>
              <a:spcBef>
                <a:spcPts val="1600"/>
              </a:spcBef>
              <a:spcAft>
                <a:spcPts val="0"/>
              </a:spcAft>
              <a:buClr>
                <a:srgbClr val="434343"/>
              </a:buClr>
              <a:buSzPts val="1400"/>
              <a:buFont typeface="Open Sans"/>
              <a:buAutoNum type="arabicPeriod"/>
              <a:defRPr>
                <a:solidFill>
                  <a:srgbClr val="434343"/>
                </a:solidFill>
              </a:defRPr>
            </a:lvl4pPr>
            <a:lvl5pPr indent="-317500" lvl="4" marL="2286000" rtl="0">
              <a:lnSpc>
                <a:spcPct val="100000"/>
              </a:lnSpc>
              <a:spcBef>
                <a:spcPts val="1600"/>
              </a:spcBef>
              <a:spcAft>
                <a:spcPts val="0"/>
              </a:spcAft>
              <a:buClr>
                <a:srgbClr val="434343"/>
              </a:buClr>
              <a:buSzPts val="1400"/>
              <a:buFont typeface="Open Sans"/>
              <a:buAutoNum type="alphaLcPeriod"/>
              <a:defRPr>
                <a:solidFill>
                  <a:srgbClr val="434343"/>
                </a:solidFill>
              </a:defRPr>
            </a:lvl5pPr>
            <a:lvl6pPr indent="-317500" lvl="5" marL="2743200" rtl="0">
              <a:lnSpc>
                <a:spcPct val="100000"/>
              </a:lnSpc>
              <a:spcBef>
                <a:spcPts val="1600"/>
              </a:spcBef>
              <a:spcAft>
                <a:spcPts val="0"/>
              </a:spcAft>
              <a:buClr>
                <a:srgbClr val="434343"/>
              </a:buClr>
              <a:buSzPts val="1400"/>
              <a:buFont typeface="Open Sans"/>
              <a:buAutoNum type="romanLcPeriod"/>
              <a:defRPr>
                <a:solidFill>
                  <a:srgbClr val="434343"/>
                </a:solidFill>
              </a:defRPr>
            </a:lvl6pPr>
            <a:lvl7pPr indent="-317500" lvl="6" marL="3200400" rtl="0">
              <a:lnSpc>
                <a:spcPct val="100000"/>
              </a:lnSpc>
              <a:spcBef>
                <a:spcPts val="1600"/>
              </a:spcBef>
              <a:spcAft>
                <a:spcPts val="0"/>
              </a:spcAft>
              <a:buClr>
                <a:srgbClr val="434343"/>
              </a:buClr>
              <a:buSzPts val="1400"/>
              <a:buFont typeface="Open Sans"/>
              <a:buAutoNum type="arabicPeriod"/>
              <a:defRPr>
                <a:solidFill>
                  <a:srgbClr val="434343"/>
                </a:solidFill>
              </a:defRPr>
            </a:lvl7pPr>
            <a:lvl8pPr indent="-317500" lvl="7" marL="3657600" rtl="0">
              <a:lnSpc>
                <a:spcPct val="100000"/>
              </a:lnSpc>
              <a:spcBef>
                <a:spcPts val="1600"/>
              </a:spcBef>
              <a:spcAft>
                <a:spcPts val="0"/>
              </a:spcAft>
              <a:buClr>
                <a:srgbClr val="434343"/>
              </a:buClr>
              <a:buSzPts val="1400"/>
              <a:buFont typeface="Open Sans"/>
              <a:buAutoNum type="alphaLcPeriod"/>
              <a:defRPr>
                <a:solidFill>
                  <a:srgbClr val="434343"/>
                </a:solidFill>
              </a:defRPr>
            </a:lvl8pPr>
            <a:lvl9pPr indent="-317500" lvl="8" marL="4114800" rtl="0">
              <a:lnSpc>
                <a:spcPct val="100000"/>
              </a:lnSpc>
              <a:spcBef>
                <a:spcPts val="1600"/>
              </a:spcBef>
              <a:spcAft>
                <a:spcPts val="1600"/>
              </a:spcAft>
              <a:buClr>
                <a:srgbClr val="434343"/>
              </a:buClr>
              <a:buSzPts val="1400"/>
              <a:buFont typeface="Open Sans"/>
              <a:buAutoNum type="romanLcPeriod"/>
              <a:defRPr>
                <a:solidFill>
                  <a:srgbClr val="434343"/>
                </a:solidFill>
              </a:defRPr>
            </a:lvl9pPr>
          </a:lstStyle>
          <a:p/>
        </p:txBody>
      </p:sp>
      <p:grpSp>
        <p:nvGrpSpPr>
          <p:cNvPr id="80" name="Google Shape;80;p4"/>
          <p:cNvGrpSpPr/>
          <p:nvPr/>
        </p:nvGrpSpPr>
        <p:grpSpPr>
          <a:xfrm>
            <a:off x="-256328" y="239957"/>
            <a:ext cx="9747428" cy="4850977"/>
            <a:chOff x="-256328" y="239957"/>
            <a:chExt cx="9747428" cy="4850977"/>
          </a:xfrm>
        </p:grpSpPr>
        <p:sp>
          <p:nvSpPr>
            <p:cNvPr id="81" name="Google Shape;81;p4"/>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4"/>
          <p:cNvGrpSpPr/>
          <p:nvPr/>
        </p:nvGrpSpPr>
        <p:grpSpPr>
          <a:xfrm>
            <a:off x="618490" y="420471"/>
            <a:ext cx="849263" cy="621826"/>
            <a:chOff x="998250" y="971075"/>
            <a:chExt cx="163925" cy="120025"/>
          </a:xfrm>
        </p:grpSpPr>
        <p:sp>
          <p:nvSpPr>
            <p:cNvPr id="92" name="Google Shape;92;p4"/>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4"/>
          <p:cNvSpPr/>
          <p:nvPr/>
        </p:nvSpPr>
        <p:spPr>
          <a:xfrm>
            <a:off x="8253367" y="4490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4"/>
          <p:cNvGrpSpPr/>
          <p:nvPr/>
        </p:nvGrpSpPr>
        <p:grpSpPr>
          <a:xfrm>
            <a:off x="-256325" y="730476"/>
            <a:ext cx="8910295" cy="3224853"/>
            <a:chOff x="-256325" y="730476"/>
            <a:chExt cx="8910295" cy="3224853"/>
          </a:xfrm>
        </p:grpSpPr>
        <p:sp>
          <p:nvSpPr>
            <p:cNvPr id="98" name="Google Shape;98;p4"/>
            <p:cNvSpPr/>
            <p:nvPr/>
          </p:nvSpPr>
          <p:spPr>
            <a:xfrm>
              <a:off x="6828880" y="7304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56325" y="355091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1_1">
    <p:spTree>
      <p:nvGrpSpPr>
        <p:cNvPr id="675" name="Shape 675"/>
        <p:cNvGrpSpPr/>
        <p:nvPr/>
      </p:nvGrpSpPr>
      <p:grpSpPr>
        <a:xfrm>
          <a:off x="0" y="0"/>
          <a:ext cx="0" cy="0"/>
          <a:chOff x="0" y="0"/>
          <a:chExt cx="0" cy="0"/>
        </a:xfrm>
      </p:grpSpPr>
      <p:sp>
        <p:nvSpPr>
          <p:cNvPr id="676" name="Google Shape;676;p31"/>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8" name="Google Shape;678;p31"/>
          <p:cNvSpPr txBox="1"/>
          <p:nvPr>
            <p:ph idx="1" type="subTitle"/>
          </p:nvPr>
        </p:nvSpPr>
        <p:spPr>
          <a:xfrm>
            <a:off x="993938" y="2448088"/>
            <a:ext cx="3186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79" name="Google Shape;679;p31"/>
          <p:cNvSpPr txBox="1"/>
          <p:nvPr>
            <p:ph idx="2" type="subTitle"/>
          </p:nvPr>
        </p:nvSpPr>
        <p:spPr>
          <a:xfrm>
            <a:off x="993975" y="2846188"/>
            <a:ext cx="31863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0" name="Google Shape;680;p31"/>
          <p:cNvSpPr txBox="1"/>
          <p:nvPr>
            <p:ph idx="3" type="subTitle"/>
          </p:nvPr>
        </p:nvSpPr>
        <p:spPr>
          <a:xfrm>
            <a:off x="4979713" y="2448088"/>
            <a:ext cx="3186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81" name="Google Shape;681;p31"/>
          <p:cNvSpPr txBox="1"/>
          <p:nvPr>
            <p:ph idx="4" type="subTitle"/>
          </p:nvPr>
        </p:nvSpPr>
        <p:spPr>
          <a:xfrm>
            <a:off x="4979750" y="2846188"/>
            <a:ext cx="31863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ONE_COLUMN_TEXT_1_1_1_1_2">
    <p:spTree>
      <p:nvGrpSpPr>
        <p:cNvPr id="682" name="Shape 682"/>
        <p:cNvGrpSpPr/>
        <p:nvPr/>
      </p:nvGrpSpPr>
      <p:grpSpPr>
        <a:xfrm>
          <a:off x="0" y="0"/>
          <a:ext cx="0" cy="0"/>
          <a:chOff x="0" y="0"/>
          <a:chExt cx="0" cy="0"/>
        </a:xfrm>
      </p:grpSpPr>
      <p:sp>
        <p:nvSpPr>
          <p:cNvPr id="683" name="Google Shape;683;p32"/>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5" name="Google Shape;685;p32"/>
          <p:cNvSpPr txBox="1"/>
          <p:nvPr>
            <p:ph idx="1" type="subTitle"/>
          </p:nvPr>
        </p:nvSpPr>
        <p:spPr>
          <a:xfrm>
            <a:off x="2102948" y="1504836"/>
            <a:ext cx="25311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86" name="Google Shape;686;p32"/>
          <p:cNvSpPr txBox="1"/>
          <p:nvPr>
            <p:ph idx="2" type="subTitle"/>
          </p:nvPr>
        </p:nvSpPr>
        <p:spPr>
          <a:xfrm>
            <a:off x="2102975" y="1902936"/>
            <a:ext cx="2531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7" name="Google Shape;687;p32"/>
          <p:cNvSpPr txBox="1"/>
          <p:nvPr>
            <p:ph idx="3" type="subTitle"/>
          </p:nvPr>
        </p:nvSpPr>
        <p:spPr>
          <a:xfrm>
            <a:off x="2102957" y="3257701"/>
            <a:ext cx="25311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88" name="Google Shape;688;p32"/>
          <p:cNvSpPr txBox="1"/>
          <p:nvPr>
            <p:ph idx="4" type="subTitle"/>
          </p:nvPr>
        </p:nvSpPr>
        <p:spPr>
          <a:xfrm>
            <a:off x="2102975" y="3655799"/>
            <a:ext cx="2531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9" name="Google Shape;689;p32"/>
          <p:cNvSpPr/>
          <p:nvPr/>
        </p:nvSpPr>
        <p:spPr>
          <a:xfrm>
            <a:off x="0" y="19747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32"/>
          <p:cNvGrpSpPr/>
          <p:nvPr/>
        </p:nvGrpSpPr>
        <p:grpSpPr>
          <a:xfrm flipH="1">
            <a:off x="-103928" y="157330"/>
            <a:ext cx="9489289" cy="4173939"/>
            <a:chOff x="-150589" y="157330"/>
            <a:chExt cx="9489289" cy="4173939"/>
          </a:xfrm>
        </p:grpSpPr>
        <p:sp>
          <p:nvSpPr>
            <p:cNvPr id="691" name="Google Shape;691;p32"/>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63228" y="163305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flipH="1" rot="10800000">
              <a:off x="8108680" y="157330"/>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32"/>
          <p:cNvSpPr/>
          <p:nvPr/>
        </p:nvSpPr>
        <p:spPr>
          <a:xfrm>
            <a:off x="587551" y="483917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_1_1_1">
    <p:spTree>
      <p:nvGrpSpPr>
        <p:cNvPr id="699" name="Shape 699"/>
        <p:cNvGrpSpPr/>
        <p:nvPr/>
      </p:nvGrpSpPr>
      <p:grpSpPr>
        <a:xfrm>
          <a:off x="0" y="0"/>
          <a:ext cx="0" cy="0"/>
          <a:chOff x="0" y="0"/>
          <a:chExt cx="0" cy="0"/>
        </a:xfrm>
      </p:grpSpPr>
      <p:grpSp>
        <p:nvGrpSpPr>
          <p:cNvPr id="700" name="Google Shape;700;p33"/>
          <p:cNvGrpSpPr/>
          <p:nvPr/>
        </p:nvGrpSpPr>
        <p:grpSpPr>
          <a:xfrm>
            <a:off x="-103928" y="11357"/>
            <a:ext cx="9489289" cy="5132136"/>
            <a:chOff x="-103928" y="11357"/>
            <a:chExt cx="9489289" cy="5132136"/>
          </a:xfrm>
        </p:grpSpPr>
        <p:sp>
          <p:nvSpPr>
            <p:cNvPr id="701" name="Google Shape;701;p33"/>
            <p:cNvSpPr/>
            <p:nvPr/>
          </p:nvSpPr>
          <p:spPr>
            <a:xfrm>
              <a:off x="719995" y="187735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3"/>
            <p:cNvGrpSpPr/>
            <p:nvPr/>
          </p:nvGrpSpPr>
          <p:grpSpPr>
            <a:xfrm flipH="1">
              <a:off x="-103928" y="11357"/>
              <a:ext cx="9489289" cy="4774777"/>
              <a:chOff x="-150589" y="11357"/>
              <a:chExt cx="9489289" cy="4774777"/>
            </a:xfrm>
          </p:grpSpPr>
          <p:sp>
            <p:nvSpPr>
              <p:cNvPr id="704" name="Google Shape;704;p33"/>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3"/>
            <p:cNvGrpSpPr/>
            <p:nvPr/>
          </p:nvGrpSpPr>
          <p:grpSpPr>
            <a:xfrm>
              <a:off x="587551" y="586771"/>
              <a:ext cx="7251201" cy="4310942"/>
              <a:chOff x="615514" y="637221"/>
              <a:chExt cx="7251201" cy="4310942"/>
            </a:xfrm>
          </p:grpSpPr>
          <p:sp>
            <p:nvSpPr>
              <p:cNvPr id="714" name="Google Shape;714;p33"/>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33"/>
              <p:cNvGrpSpPr/>
              <p:nvPr/>
            </p:nvGrpSpPr>
            <p:grpSpPr>
              <a:xfrm>
                <a:off x="7017452" y="637221"/>
                <a:ext cx="849263" cy="621826"/>
                <a:chOff x="2172695" y="492015"/>
                <a:chExt cx="163925" cy="120025"/>
              </a:xfrm>
            </p:grpSpPr>
            <p:sp>
              <p:nvSpPr>
                <p:cNvPr id="717" name="Google Shape;717;p33"/>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1" name="Google Shape;721;p33"/>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3" name="Google Shape;723;p33"/>
          <p:cNvSpPr txBox="1"/>
          <p:nvPr>
            <p:ph idx="1" type="subTitle"/>
          </p:nvPr>
        </p:nvSpPr>
        <p:spPr>
          <a:xfrm>
            <a:off x="713225" y="1009705"/>
            <a:ext cx="7717500" cy="32661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Clr>
                <a:schemeClr val="accent5"/>
              </a:buClr>
              <a:buSzPts val="1800"/>
              <a:buFont typeface="Domine"/>
              <a:buAutoNum type="arabicPeriod"/>
              <a:defRPr/>
            </a:lvl1pPr>
            <a:lvl2pPr lvl="1" rtl="0" algn="ctr">
              <a:lnSpc>
                <a:spcPct val="100000"/>
              </a:lnSpc>
              <a:spcBef>
                <a:spcPts val="16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1_1_1_1_1_1_1">
    <p:spTree>
      <p:nvGrpSpPr>
        <p:cNvPr id="724" name="Shape 724"/>
        <p:cNvGrpSpPr/>
        <p:nvPr/>
      </p:nvGrpSpPr>
      <p:grpSpPr>
        <a:xfrm>
          <a:off x="0" y="0"/>
          <a:ext cx="0" cy="0"/>
          <a:chOff x="0" y="0"/>
          <a:chExt cx="0" cy="0"/>
        </a:xfrm>
      </p:grpSpPr>
      <p:sp>
        <p:nvSpPr>
          <p:cNvPr id="725" name="Google Shape;725;p34"/>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0" y="3596038"/>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226716"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6695126" y="43956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8502066" y="629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8769373"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8769386"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34"/>
          <p:cNvGrpSpPr/>
          <p:nvPr/>
        </p:nvGrpSpPr>
        <p:grpSpPr>
          <a:xfrm>
            <a:off x="7861963" y="782460"/>
            <a:ext cx="562048" cy="286230"/>
            <a:chOff x="2997351" y="1193725"/>
            <a:chExt cx="413545" cy="210602"/>
          </a:xfrm>
        </p:grpSpPr>
        <p:sp>
          <p:nvSpPr>
            <p:cNvPr id="735" name="Google Shape;735;p34"/>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4"/>
          <p:cNvGrpSpPr/>
          <p:nvPr/>
        </p:nvGrpSpPr>
        <p:grpSpPr>
          <a:xfrm flipH="1">
            <a:off x="713223" y="4283600"/>
            <a:ext cx="1962079" cy="422738"/>
            <a:chOff x="7847880" y="4122175"/>
            <a:chExt cx="1962079" cy="422738"/>
          </a:xfrm>
        </p:grpSpPr>
        <p:sp>
          <p:nvSpPr>
            <p:cNvPr id="738" name="Google Shape;738;p34"/>
            <p:cNvSpPr/>
            <p:nvPr/>
          </p:nvSpPr>
          <p:spPr>
            <a:xfrm>
              <a:off x="7847880" y="445970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9586138" y="445768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8836038" y="412217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2" name="Google Shape;742;p34"/>
          <p:cNvSpPr txBox="1"/>
          <p:nvPr>
            <p:ph idx="1" type="subTitle"/>
          </p:nvPr>
        </p:nvSpPr>
        <p:spPr>
          <a:xfrm>
            <a:off x="713225" y="2243125"/>
            <a:ext cx="3217500" cy="1488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800"/>
              <a:buFont typeface="Domine"/>
              <a:buAutoNum type="arabicPeriod"/>
              <a:defRPr sz="1600"/>
            </a:lvl1pPr>
            <a:lvl2pPr lvl="1" rtl="0" algn="ctr">
              <a:lnSpc>
                <a:spcPct val="100000"/>
              </a:lnSpc>
              <a:spcBef>
                <a:spcPts val="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743" name="Shape 743"/>
        <p:cNvGrpSpPr/>
        <p:nvPr/>
      </p:nvGrpSpPr>
      <p:grpSpPr>
        <a:xfrm>
          <a:off x="0" y="0"/>
          <a:ext cx="0" cy="0"/>
          <a:chOff x="0" y="0"/>
          <a:chExt cx="0" cy="0"/>
        </a:xfrm>
      </p:grpSpPr>
      <p:sp>
        <p:nvSpPr>
          <p:cNvPr id="744" name="Google Shape;744;p35"/>
          <p:cNvSpPr/>
          <p:nvPr/>
        </p:nvSpPr>
        <p:spPr>
          <a:xfrm>
            <a:off x="3111276" y="397444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35"/>
          <p:cNvGrpSpPr/>
          <p:nvPr/>
        </p:nvGrpSpPr>
        <p:grpSpPr>
          <a:xfrm>
            <a:off x="174405" y="249131"/>
            <a:ext cx="8532152" cy="4699840"/>
            <a:chOff x="174405" y="249131"/>
            <a:chExt cx="8532152" cy="4699840"/>
          </a:xfrm>
        </p:grpSpPr>
        <p:sp>
          <p:nvSpPr>
            <p:cNvPr id="747" name="Google Shape;747;p35"/>
            <p:cNvSpPr/>
            <p:nvPr/>
          </p:nvSpPr>
          <p:spPr>
            <a:xfrm>
              <a:off x="8555624" y="482899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7432500" y="4320073"/>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8162538" y="4342478"/>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7959055" y="45988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74405" y="4556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396338" y="249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35"/>
            <p:cNvGrpSpPr/>
            <p:nvPr/>
          </p:nvGrpSpPr>
          <p:grpSpPr>
            <a:xfrm>
              <a:off x="288590" y="4327146"/>
              <a:ext cx="849263" cy="621826"/>
              <a:chOff x="873887" y="1204246"/>
              <a:chExt cx="163925" cy="120025"/>
            </a:xfrm>
          </p:grpSpPr>
          <p:sp>
            <p:nvSpPr>
              <p:cNvPr id="754" name="Google Shape;754;p35"/>
              <p:cNvSpPr/>
              <p:nvPr/>
            </p:nvSpPr>
            <p:spPr>
              <a:xfrm>
                <a:off x="873887" y="120424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878887" y="125282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974862" y="130777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016062" y="123364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8" name="Google Shape;758;p35"/>
          <p:cNvGrpSpPr/>
          <p:nvPr/>
        </p:nvGrpSpPr>
        <p:grpSpPr>
          <a:xfrm>
            <a:off x="-166003" y="7"/>
            <a:ext cx="9489289" cy="4774777"/>
            <a:chOff x="-150589" y="11357"/>
            <a:chExt cx="9489289" cy="4774777"/>
          </a:xfrm>
        </p:grpSpPr>
        <p:sp>
          <p:nvSpPr>
            <p:cNvPr id="759" name="Google Shape;759;p35"/>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35"/>
          <p:cNvSpPr/>
          <p:nvPr/>
        </p:nvSpPr>
        <p:spPr>
          <a:xfrm>
            <a:off x="303192" y="6486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txBox="1"/>
          <p:nvPr>
            <p:ph idx="1" type="subTitle"/>
          </p:nvPr>
        </p:nvSpPr>
        <p:spPr>
          <a:xfrm>
            <a:off x="5227675" y="1731938"/>
            <a:ext cx="3203100" cy="3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70" name="Google Shape;770;p35"/>
          <p:cNvSpPr txBox="1"/>
          <p:nvPr>
            <p:ph idx="2" type="subTitle"/>
          </p:nvPr>
        </p:nvSpPr>
        <p:spPr>
          <a:xfrm>
            <a:off x="5227800" y="3198675"/>
            <a:ext cx="3203100" cy="3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71" name="Google Shape;771;p35"/>
          <p:cNvSpPr txBox="1"/>
          <p:nvPr>
            <p:ph idx="3" type="subTitle"/>
          </p:nvPr>
        </p:nvSpPr>
        <p:spPr>
          <a:xfrm>
            <a:off x="4667800" y="2056750"/>
            <a:ext cx="3762900" cy="69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35"/>
          <p:cNvSpPr txBox="1"/>
          <p:nvPr>
            <p:ph idx="4" type="subTitle"/>
          </p:nvPr>
        </p:nvSpPr>
        <p:spPr>
          <a:xfrm>
            <a:off x="4667947" y="3463970"/>
            <a:ext cx="3762900" cy="69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3" name="Google Shape;77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bg>
      <p:bgPr>
        <a:solidFill>
          <a:schemeClr val="lt1"/>
        </a:solidFill>
      </p:bgPr>
    </p:bg>
    <p:spTree>
      <p:nvGrpSpPr>
        <p:cNvPr id="774" name="Shape 774"/>
        <p:cNvGrpSpPr/>
        <p:nvPr/>
      </p:nvGrpSpPr>
      <p:grpSpPr>
        <a:xfrm>
          <a:off x="0" y="0"/>
          <a:ext cx="0" cy="0"/>
          <a:chOff x="0" y="0"/>
          <a:chExt cx="0" cy="0"/>
        </a:xfrm>
      </p:grpSpPr>
      <p:sp>
        <p:nvSpPr>
          <p:cNvPr id="775" name="Google Shape;775;p36"/>
          <p:cNvSpPr/>
          <p:nvPr/>
        </p:nvSpPr>
        <p:spPr>
          <a:xfrm flipH="1">
            <a:off x="5651849" y="7188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0" y="351951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flipH="1">
            <a:off x="-150589"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flipH="1">
            <a:off x="6315439" y="37918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flipH="1">
            <a:off x="-218724" y="3876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flipH="1">
            <a:off x="8868110" y="11033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flipH="1">
            <a:off x="-218719"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flipH="1">
            <a:off x="8213963"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flipH="1">
            <a:off x="8582327" y="26038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7075815" y="1563836"/>
            <a:ext cx="217436" cy="95804"/>
          </a:xfrm>
          <a:custGeom>
            <a:rect b="b" l="l" r="r" t="t"/>
            <a:pathLst>
              <a:path extrusionOk="0" h="575" w="1305">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616584" y="12860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8338635" y="498758"/>
            <a:ext cx="184279" cy="80142"/>
          </a:xfrm>
          <a:custGeom>
            <a:rect b="b" l="l" r="r" t="t"/>
            <a:pathLst>
              <a:path extrusionOk="0" h="481" w="1106">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txBox="1"/>
          <p:nvPr>
            <p:ph idx="1" type="subTitle"/>
          </p:nvPr>
        </p:nvSpPr>
        <p:spPr>
          <a:xfrm>
            <a:off x="883787" y="2965850"/>
            <a:ext cx="73764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88" name="Google Shape;788;p36"/>
          <p:cNvSpPr txBox="1"/>
          <p:nvPr>
            <p:ph idx="2" type="subTitle"/>
          </p:nvPr>
        </p:nvSpPr>
        <p:spPr>
          <a:xfrm>
            <a:off x="883813" y="1536300"/>
            <a:ext cx="7376400" cy="124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9" name="Google Shape;78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0" name="Google Shape;790;p36"/>
          <p:cNvSpPr txBox="1"/>
          <p:nvPr>
            <p:ph idx="3" type="subTitle"/>
          </p:nvPr>
        </p:nvSpPr>
        <p:spPr>
          <a:xfrm>
            <a:off x="883787" y="1138200"/>
            <a:ext cx="73764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91" name="Google Shape;791;p36"/>
          <p:cNvSpPr txBox="1"/>
          <p:nvPr>
            <p:ph idx="4" type="subTitle"/>
          </p:nvPr>
        </p:nvSpPr>
        <p:spPr>
          <a:xfrm>
            <a:off x="883813" y="3363950"/>
            <a:ext cx="7376400" cy="138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i="1"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92" name="Shape 792"/>
        <p:cNvGrpSpPr/>
        <p:nvPr/>
      </p:nvGrpSpPr>
      <p:grpSpPr>
        <a:xfrm>
          <a:off x="0" y="0"/>
          <a:ext cx="0" cy="0"/>
          <a:chOff x="0" y="0"/>
          <a:chExt cx="0" cy="0"/>
        </a:xfrm>
      </p:grpSpPr>
      <p:sp>
        <p:nvSpPr>
          <p:cNvPr id="793" name="Google Shape;793;p37"/>
          <p:cNvSpPr/>
          <p:nvPr/>
        </p:nvSpPr>
        <p:spPr>
          <a:xfrm>
            <a:off x="-394054" y="24440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118658"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5220001" y="399034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8423991" y="399034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8691310" y="150603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8691312"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309997" y="39690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432384" y="42001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1267809" y="9905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37"/>
          <p:cNvGrpSpPr/>
          <p:nvPr/>
        </p:nvGrpSpPr>
        <p:grpSpPr>
          <a:xfrm>
            <a:off x="7695447" y="481452"/>
            <a:ext cx="995845" cy="746097"/>
            <a:chOff x="4074072" y="4231627"/>
            <a:chExt cx="995845" cy="746097"/>
          </a:xfrm>
        </p:grpSpPr>
        <p:sp>
          <p:nvSpPr>
            <p:cNvPr id="803" name="Google Shape;803;p37"/>
            <p:cNvSpPr/>
            <p:nvPr/>
          </p:nvSpPr>
          <p:spPr>
            <a:xfrm>
              <a:off x="4074072" y="4914577"/>
              <a:ext cx="154121" cy="63147"/>
            </a:xfrm>
            <a:custGeom>
              <a:rect b="b" l="l" r="r" t="t"/>
              <a:pathLst>
                <a:path extrusionOk="0" h="379" w="925">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4912796" y="4560061"/>
              <a:ext cx="157120" cy="77143"/>
            </a:xfrm>
            <a:custGeom>
              <a:rect b="b" l="l" r="r" t="t"/>
              <a:pathLst>
                <a:path extrusionOk="0" h="463" w="943">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4526333" y="4231627"/>
              <a:ext cx="111800" cy="62980"/>
            </a:xfrm>
            <a:custGeom>
              <a:rect b="b" l="l" r="r" t="t"/>
              <a:pathLst>
                <a:path extrusionOk="0" h="378" w="671">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7" name="Google Shape;807;p37"/>
          <p:cNvSpPr txBox="1"/>
          <p:nvPr>
            <p:ph idx="2" type="title"/>
          </p:nvPr>
        </p:nvSpPr>
        <p:spPr>
          <a:xfrm>
            <a:off x="720000" y="241934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8" name="Google Shape;808;p37"/>
          <p:cNvSpPr txBox="1"/>
          <p:nvPr>
            <p:ph idx="1" type="subTitle"/>
          </p:nvPr>
        </p:nvSpPr>
        <p:spPr>
          <a:xfrm>
            <a:off x="720000" y="2731525"/>
            <a:ext cx="23364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9" name="Google Shape;809;p37"/>
          <p:cNvSpPr txBox="1"/>
          <p:nvPr>
            <p:ph idx="3" type="title"/>
          </p:nvPr>
        </p:nvSpPr>
        <p:spPr>
          <a:xfrm>
            <a:off x="3403800" y="310514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0" name="Google Shape;810;p37"/>
          <p:cNvSpPr txBox="1"/>
          <p:nvPr>
            <p:ph idx="4" type="subTitle"/>
          </p:nvPr>
        </p:nvSpPr>
        <p:spPr>
          <a:xfrm>
            <a:off x="3403800" y="3417325"/>
            <a:ext cx="23364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1" name="Google Shape;811;p37"/>
          <p:cNvSpPr txBox="1"/>
          <p:nvPr>
            <p:ph idx="5" type="title"/>
          </p:nvPr>
        </p:nvSpPr>
        <p:spPr>
          <a:xfrm>
            <a:off x="6087600" y="241934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2" name="Google Shape;812;p37"/>
          <p:cNvSpPr txBox="1"/>
          <p:nvPr>
            <p:ph idx="6" type="subTitle"/>
          </p:nvPr>
        </p:nvSpPr>
        <p:spPr>
          <a:xfrm>
            <a:off x="6087600" y="2731525"/>
            <a:ext cx="23364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13" name="Shape 813"/>
        <p:cNvGrpSpPr/>
        <p:nvPr/>
      </p:nvGrpSpPr>
      <p:grpSpPr>
        <a:xfrm>
          <a:off x="0" y="0"/>
          <a:ext cx="0" cy="0"/>
          <a:chOff x="0" y="0"/>
          <a:chExt cx="0" cy="0"/>
        </a:xfrm>
      </p:grpSpPr>
      <p:sp>
        <p:nvSpPr>
          <p:cNvPr id="814" name="Google Shape;814;p38"/>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38"/>
          <p:cNvGrpSpPr/>
          <p:nvPr/>
        </p:nvGrpSpPr>
        <p:grpSpPr>
          <a:xfrm>
            <a:off x="175065" y="1066703"/>
            <a:ext cx="8809837" cy="3967706"/>
            <a:chOff x="175065" y="1122903"/>
            <a:chExt cx="8809837" cy="3967706"/>
          </a:xfrm>
        </p:grpSpPr>
        <p:sp>
          <p:nvSpPr>
            <p:cNvPr id="817" name="Google Shape;817;p38"/>
            <p:cNvSpPr/>
            <p:nvPr/>
          </p:nvSpPr>
          <p:spPr>
            <a:xfrm>
              <a:off x="8532686" y="18226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8371388" y="112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8834115" y="1297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8167905" y="13792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8305489" y="451359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8429856" y="42705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38"/>
            <p:cNvGrpSpPr/>
            <p:nvPr/>
          </p:nvGrpSpPr>
          <p:grpSpPr>
            <a:xfrm>
              <a:off x="175065" y="2822084"/>
              <a:ext cx="1091113" cy="2268526"/>
              <a:chOff x="851974" y="913738"/>
              <a:chExt cx="210607" cy="437872"/>
            </a:xfrm>
          </p:grpSpPr>
          <p:sp>
            <p:nvSpPr>
              <p:cNvPr id="824" name="Google Shape;824;p38"/>
              <p:cNvSpPr/>
              <p:nvPr/>
            </p:nvSpPr>
            <p:spPr>
              <a:xfrm>
                <a:off x="851974" y="913738"/>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856974" y="962313"/>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999631" y="133511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1040831" y="126098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8" name="Google Shape;828;p38"/>
          <p:cNvGrpSpPr/>
          <p:nvPr/>
        </p:nvGrpSpPr>
        <p:grpSpPr>
          <a:xfrm flipH="1">
            <a:off x="-103928" y="11357"/>
            <a:ext cx="9489289" cy="4774777"/>
            <a:chOff x="-150589" y="11357"/>
            <a:chExt cx="9489289" cy="4774777"/>
          </a:xfrm>
        </p:grpSpPr>
        <p:sp>
          <p:nvSpPr>
            <p:cNvPr id="829" name="Google Shape;829;p38"/>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9" name="Google Shape;839;p38"/>
          <p:cNvSpPr txBox="1"/>
          <p:nvPr>
            <p:ph idx="2" type="title"/>
          </p:nvPr>
        </p:nvSpPr>
        <p:spPr>
          <a:xfrm>
            <a:off x="713300" y="17563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0" name="Google Shape;840;p38"/>
          <p:cNvSpPr txBox="1"/>
          <p:nvPr>
            <p:ph idx="1" type="subTitle"/>
          </p:nvPr>
        </p:nvSpPr>
        <p:spPr>
          <a:xfrm>
            <a:off x="1195838" y="2116975"/>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1" name="Google Shape;841;p38"/>
          <p:cNvSpPr txBox="1"/>
          <p:nvPr>
            <p:ph idx="3" type="title"/>
          </p:nvPr>
        </p:nvSpPr>
        <p:spPr>
          <a:xfrm>
            <a:off x="4598450" y="17563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2" name="Google Shape;842;p38"/>
          <p:cNvSpPr txBox="1"/>
          <p:nvPr>
            <p:ph idx="4" type="subTitle"/>
          </p:nvPr>
        </p:nvSpPr>
        <p:spPr>
          <a:xfrm>
            <a:off x="5080988" y="2116975"/>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3" name="Google Shape;843;p38"/>
          <p:cNvSpPr txBox="1"/>
          <p:nvPr>
            <p:ph idx="5" type="title"/>
          </p:nvPr>
        </p:nvSpPr>
        <p:spPr>
          <a:xfrm>
            <a:off x="713300" y="33421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4" name="Google Shape;844;p38"/>
          <p:cNvSpPr txBox="1"/>
          <p:nvPr>
            <p:ph idx="6" type="subTitle"/>
          </p:nvPr>
        </p:nvSpPr>
        <p:spPr>
          <a:xfrm>
            <a:off x="1195838" y="3700760"/>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5" name="Google Shape;845;p38"/>
          <p:cNvSpPr txBox="1"/>
          <p:nvPr>
            <p:ph idx="7" type="title"/>
          </p:nvPr>
        </p:nvSpPr>
        <p:spPr>
          <a:xfrm>
            <a:off x="4598450" y="33421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6" name="Google Shape;846;p38"/>
          <p:cNvSpPr txBox="1"/>
          <p:nvPr>
            <p:ph idx="8" type="subTitle"/>
          </p:nvPr>
        </p:nvSpPr>
        <p:spPr>
          <a:xfrm>
            <a:off x="5080988" y="3700760"/>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847" name="Shape 847"/>
        <p:cNvGrpSpPr/>
        <p:nvPr/>
      </p:nvGrpSpPr>
      <p:grpSpPr>
        <a:xfrm>
          <a:off x="0" y="0"/>
          <a:ext cx="0" cy="0"/>
          <a:chOff x="0" y="0"/>
          <a:chExt cx="0" cy="0"/>
        </a:xfrm>
      </p:grpSpPr>
      <p:sp>
        <p:nvSpPr>
          <p:cNvPr id="848" name="Google Shape;848;p39"/>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flipH="1">
            <a:off x="4922350" y="30440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39"/>
          <p:cNvGrpSpPr/>
          <p:nvPr/>
        </p:nvGrpSpPr>
        <p:grpSpPr>
          <a:xfrm>
            <a:off x="235790" y="907628"/>
            <a:ext cx="8809837" cy="3967706"/>
            <a:chOff x="175065" y="1122903"/>
            <a:chExt cx="8809837" cy="3967706"/>
          </a:xfrm>
        </p:grpSpPr>
        <p:sp>
          <p:nvSpPr>
            <p:cNvPr id="851" name="Google Shape;851;p39"/>
            <p:cNvSpPr/>
            <p:nvPr/>
          </p:nvSpPr>
          <p:spPr>
            <a:xfrm>
              <a:off x="8371388" y="112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8834115" y="1297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7536614" y="4795804"/>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8559256" y="14513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9"/>
            <p:cNvGrpSpPr/>
            <p:nvPr/>
          </p:nvGrpSpPr>
          <p:grpSpPr>
            <a:xfrm>
              <a:off x="175065" y="4621099"/>
              <a:ext cx="4499275" cy="469510"/>
              <a:chOff x="851974" y="1260985"/>
              <a:chExt cx="868452" cy="90625"/>
            </a:xfrm>
          </p:grpSpPr>
          <p:sp>
            <p:nvSpPr>
              <p:cNvPr id="856" name="Google Shape;856;p39"/>
              <p:cNvSpPr/>
              <p:nvPr/>
            </p:nvSpPr>
            <p:spPr>
              <a:xfrm>
                <a:off x="851974" y="1266594"/>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856974" y="1315169"/>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1657476" y="133511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1698676" y="126098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0" name="Google Shape;86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1" name="Google Shape;861;p39"/>
          <p:cNvSpPr txBox="1"/>
          <p:nvPr>
            <p:ph idx="2" type="title"/>
          </p:nvPr>
        </p:nvSpPr>
        <p:spPr>
          <a:xfrm>
            <a:off x="720008" y="1535400"/>
            <a:ext cx="2350200" cy="436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2" name="Google Shape;862;p39"/>
          <p:cNvSpPr txBox="1"/>
          <p:nvPr>
            <p:ph idx="1" type="subTitle"/>
          </p:nvPr>
        </p:nvSpPr>
        <p:spPr>
          <a:xfrm>
            <a:off x="720000" y="1972200"/>
            <a:ext cx="23502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863" name="Google Shape;863;p39"/>
          <p:cNvGrpSpPr/>
          <p:nvPr/>
        </p:nvGrpSpPr>
        <p:grpSpPr>
          <a:xfrm flipH="1">
            <a:off x="-171358" y="153270"/>
            <a:ext cx="9556719" cy="4632864"/>
            <a:chOff x="-150589" y="153270"/>
            <a:chExt cx="9556719" cy="4632864"/>
          </a:xfrm>
        </p:grpSpPr>
        <p:sp>
          <p:nvSpPr>
            <p:cNvPr id="864" name="Google Shape;864;p39"/>
            <p:cNvSpPr/>
            <p:nvPr/>
          </p:nvSpPr>
          <p:spPr>
            <a:xfrm>
              <a:off x="8844104" y="3992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6019325" y="2859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625660" y="15327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9"/>
          <p:cNvSpPr txBox="1"/>
          <p:nvPr>
            <p:ph idx="3" type="title"/>
          </p:nvPr>
        </p:nvSpPr>
        <p:spPr>
          <a:xfrm>
            <a:off x="6073810" y="1535400"/>
            <a:ext cx="2350200" cy="43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74" name="Google Shape;874;p39"/>
          <p:cNvSpPr txBox="1"/>
          <p:nvPr>
            <p:ph idx="4" type="subTitle"/>
          </p:nvPr>
        </p:nvSpPr>
        <p:spPr>
          <a:xfrm>
            <a:off x="6073801" y="1972200"/>
            <a:ext cx="23502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875" name="Google Shape;875;p39"/>
          <p:cNvSpPr txBox="1"/>
          <p:nvPr>
            <p:ph idx="5" type="title"/>
          </p:nvPr>
        </p:nvSpPr>
        <p:spPr>
          <a:xfrm>
            <a:off x="720008" y="3099000"/>
            <a:ext cx="2350200" cy="436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6" name="Google Shape;876;p39"/>
          <p:cNvSpPr txBox="1"/>
          <p:nvPr>
            <p:ph idx="6" type="subTitle"/>
          </p:nvPr>
        </p:nvSpPr>
        <p:spPr>
          <a:xfrm>
            <a:off x="720000" y="3535800"/>
            <a:ext cx="23502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877" name="Google Shape;877;p39"/>
          <p:cNvSpPr txBox="1"/>
          <p:nvPr>
            <p:ph idx="7" type="title"/>
          </p:nvPr>
        </p:nvSpPr>
        <p:spPr>
          <a:xfrm>
            <a:off x="6073810" y="3099000"/>
            <a:ext cx="2350200" cy="43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78" name="Google Shape;878;p39"/>
          <p:cNvSpPr txBox="1"/>
          <p:nvPr>
            <p:ph idx="8" type="subTitle"/>
          </p:nvPr>
        </p:nvSpPr>
        <p:spPr>
          <a:xfrm>
            <a:off x="6073801" y="3535800"/>
            <a:ext cx="23502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BLANK_1_1_1_1_2_1">
    <p:spTree>
      <p:nvGrpSpPr>
        <p:cNvPr id="879" name="Shape 879"/>
        <p:cNvGrpSpPr/>
        <p:nvPr/>
      </p:nvGrpSpPr>
      <p:grpSpPr>
        <a:xfrm>
          <a:off x="0" y="0"/>
          <a:ext cx="0" cy="0"/>
          <a:chOff x="0" y="0"/>
          <a:chExt cx="0" cy="0"/>
        </a:xfrm>
      </p:grpSpPr>
      <p:sp>
        <p:nvSpPr>
          <p:cNvPr id="880" name="Google Shape;880;p40"/>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flipH="1">
            <a:off x="4922350" y="30440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40"/>
          <p:cNvGrpSpPr/>
          <p:nvPr/>
        </p:nvGrpSpPr>
        <p:grpSpPr>
          <a:xfrm>
            <a:off x="235790" y="907628"/>
            <a:ext cx="8809837" cy="3877089"/>
            <a:chOff x="175065" y="1122903"/>
            <a:chExt cx="8809837" cy="3877089"/>
          </a:xfrm>
        </p:grpSpPr>
        <p:sp>
          <p:nvSpPr>
            <p:cNvPr id="883" name="Google Shape;883;p40"/>
            <p:cNvSpPr/>
            <p:nvPr/>
          </p:nvSpPr>
          <p:spPr>
            <a:xfrm>
              <a:off x="8371388" y="112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8834115" y="1297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8559256" y="14513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40"/>
            <p:cNvGrpSpPr/>
            <p:nvPr/>
          </p:nvGrpSpPr>
          <p:grpSpPr>
            <a:xfrm>
              <a:off x="175065" y="4650159"/>
              <a:ext cx="197259" cy="349834"/>
              <a:chOff x="851974" y="1266594"/>
              <a:chExt cx="38075" cy="67525"/>
            </a:xfrm>
          </p:grpSpPr>
          <p:sp>
            <p:nvSpPr>
              <p:cNvPr id="887" name="Google Shape;887;p40"/>
              <p:cNvSpPr/>
              <p:nvPr/>
            </p:nvSpPr>
            <p:spPr>
              <a:xfrm>
                <a:off x="851974" y="1266594"/>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856974" y="1315169"/>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9" name="Google Shape;88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90" name="Google Shape;890;p40"/>
          <p:cNvGrpSpPr/>
          <p:nvPr/>
        </p:nvGrpSpPr>
        <p:grpSpPr>
          <a:xfrm flipH="1">
            <a:off x="-171358" y="153270"/>
            <a:ext cx="9556719" cy="4632864"/>
            <a:chOff x="-150589" y="153270"/>
            <a:chExt cx="9556719" cy="4632864"/>
          </a:xfrm>
        </p:grpSpPr>
        <p:sp>
          <p:nvSpPr>
            <p:cNvPr id="891" name="Google Shape;891;p40"/>
            <p:cNvSpPr/>
            <p:nvPr/>
          </p:nvSpPr>
          <p:spPr>
            <a:xfrm>
              <a:off x="8844104" y="3992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6019325" y="2859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5625660" y="15327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40"/>
          <p:cNvSpPr/>
          <p:nvPr/>
        </p:nvSpPr>
        <p:spPr>
          <a:xfrm>
            <a:off x="404046" y="80759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1055246" y="26404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449840" y="1115559"/>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00" name="Shape 100"/>
        <p:cNvGrpSpPr/>
        <p:nvPr/>
      </p:nvGrpSpPr>
      <p:grpSpPr>
        <a:xfrm>
          <a:off x="0" y="0"/>
          <a:ext cx="0" cy="0"/>
          <a:chOff x="0" y="0"/>
          <a:chExt cx="0" cy="0"/>
        </a:xfrm>
      </p:grpSpPr>
      <p:sp>
        <p:nvSpPr>
          <p:cNvPr id="101" name="Google Shape;101;p5"/>
          <p:cNvSpPr/>
          <p:nvPr/>
        </p:nvSpPr>
        <p:spPr>
          <a:xfrm flipH="1">
            <a:off x="5651849" y="7188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0" y="351951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a:off x="-150589"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flipH="1">
            <a:off x="6315439" y="37918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flipH="1">
            <a:off x="-218724" y="3876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flipH="1">
            <a:off x="8868110" y="11033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a:off x="-218719"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flipH="1">
            <a:off x="8213963"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flipH="1">
            <a:off x="8582327" y="26038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7075815" y="1563836"/>
            <a:ext cx="217436" cy="95804"/>
          </a:xfrm>
          <a:custGeom>
            <a:rect b="b" l="l" r="r" t="t"/>
            <a:pathLst>
              <a:path extrusionOk="0" h="575" w="1305">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616584" y="12860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8338635" y="498758"/>
            <a:ext cx="184279" cy="80142"/>
          </a:xfrm>
          <a:custGeom>
            <a:rect b="b" l="l" r="r" t="t"/>
            <a:pathLst>
              <a:path extrusionOk="0" h="481" w="1106">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txBox="1"/>
          <p:nvPr>
            <p:ph idx="1" type="subTitle"/>
          </p:nvPr>
        </p:nvSpPr>
        <p:spPr>
          <a:xfrm>
            <a:off x="1182901" y="2586738"/>
            <a:ext cx="2907600" cy="398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b="1" sz="2000">
                <a:latin typeface="Domine"/>
                <a:ea typeface="Domine"/>
                <a:cs typeface="Domine"/>
                <a:sym typeface="Domi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14" name="Google Shape;114;p5"/>
          <p:cNvSpPr txBox="1"/>
          <p:nvPr>
            <p:ph idx="2" type="subTitle"/>
          </p:nvPr>
        </p:nvSpPr>
        <p:spPr>
          <a:xfrm>
            <a:off x="5527751" y="2586738"/>
            <a:ext cx="29076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15" name="Google Shape;115;p5"/>
          <p:cNvSpPr txBox="1"/>
          <p:nvPr>
            <p:ph idx="3" type="subTitle"/>
          </p:nvPr>
        </p:nvSpPr>
        <p:spPr>
          <a:xfrm>
            <a:off x="1182901" y="2984838"/>
            <a:ext cx="29076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5"/>
          <p:cNvSpPr txBox="1"/>
          <p:nvPr>
            <p:ph idx="4" type="subTitle"/>
          </p:nvPr>
        </p:nvSpPr>
        <p:spPr>
          <a:xfrm>
            <a:off x="5527751" y="2984838"/>
            <a:ext cx="29076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03" name="Shape 903"/>
        <p:cNvGrpSpPr/>
        <p:nvPr/>
      </p:nvGrpSpPr>
      <p:grpSpPr>
        <a:xfrm>
          <a:off x="0" y="0"/>
          <a:ext cx="0" cy="0"/>
          <a:chOff x="0" y="0"/>
          <a:chExt cx="0" cy="0"/>
        </a:xfrm>
      </p:grpSpPr>
      <p:sp>
        <p:nvSpPr>
          <p:cNvPr id="904" name="Google Shape;904;p41"/>
          <p:cNvSpPr/>
          <p:nvPr/>
        </p:nvSpPr>
        <p:spPr>
          <a:xfrm>
            <a:off x="91" y="1907087"/>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a:off x="-629534" y="1137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a:off x="7047438" y="42161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8581953" y="7741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709098" y="3944206"/>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a:off x="8817836" y="22637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41"/>
          <p:cNvGrpSpPr/>
          <p:nvPr/>
        </p:nvGrpSpPr>
        <p:grpSpPr>
          <a:xfrm>
            <a:off x="506450" y="4499375"/>
            <a:ext cx="413545" cy="210602"/>
            <a:chOff x="2997351" y="1193725"/>
            <a:chExt cx="413545" cy="210602"/>
          </a:xfrm>
        </p:grpSpPr>
        <p:sp>
          <p:nvSpPr>
            <p:cNvPr id="913" name="Google Shape;913;p41"/>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41"/>
          <p:cNvGrpSpPr/>
          <p:nvPr/>
        </p:nvGrpSpPr>
        <p:grpSpPr>
          <a:xfrm>
            <a:off x="8224000" y="1283087"/>
            <a:ext cx="413545" cy="210602"/>
            <a:chOff x="2997351" y="1193725"/>
            <a:chExt cx="413545" cy="210602"/>
          </a:xfrm>
        </p:grpSpPr>
        <p:sp>
          <p:nvSpPr>
            <p:cNvPr id="916" name="Google Shape;916;p41"/>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9" name="Google Shape;919;p41"/>
          <p:cNvSpPr txBox="1"/>
          <p:nvPr>
            <p:ph idx="2" type="title"/>
          </p:nvPr>
        </p:nvSpPr>
        <p:spPr>
          <a:xfrm>
            <a:off x="720000" y="16828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0" name="Google Shape;920;p41"/>
          <p:cNvSpPr txBox="1"/>
          <p:nvPr>
            <p:ph idx="1" type="subTitle"/>
          </p:nvPr>
        </p:nvSpPr>
        <p:spPr>
          <a:xfrm>
            <a:off x="720000" y="20367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1" name="Google Shape;921;p41"/>
          <p:cNvSpPr txBox="1"/>
          <p:nvPr>
            <p:ph idx="3" type="title"/>
          </p:nvPr>
        </p:nvSpPr>
        <p:spPr>
          <a:xfrm>
            <a:off x="3419271" y="16828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2" name="Google Shape;922;p41"/>
          <p:cNvSpPr txBox="1"/>
          <p:nvPr>
            <p:ph idx="4" type="subTitle"/>
          </p:nvPr>
        </p:nvSpPr>
        <p:spPr>
          <a:xfrm>
            <a:off x="3419269" y="20367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3" name="Google Shape;923;p41"/>
          <p:cNvSpPr txBox="1"/>
          <p:nvPr>
            <p:ph idx="5" type="title"/>
          </p:nvPr>
        </p:nvSpPr>
        <p:spPr>
          <a:xfrm>
            <a:off x="720000" y="31162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4" name="Google Shape;924;p41"/>
          <p:cNvSpPr txBox="1"/>
          <p:nvPr>
            <p:ph idx="6" type="subTitle"/>
          </p:nvPr>
        </p:nvSpPr>
        <p:spPr>
          <a:xfrm>
            <a:off x="720000" y="34701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5" name="Google Shape;925;p41"/>
          <p:cNvSpPr txBox="1"/>
          <p:nvPr>
            <p:ph idx="7" type="title"/>
          </p:nvPr>
        </p:nvSpPr>
        <p:spPr>
          <a:xfrm>
            <a:off x="3419271" y="31162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6" name="Google Shape;926;p41"/>
          <p:cNvSpPr txBox="1"/>
          <p:nvPr>
            <p:ph idx="8" type="subTitle"/>
          </p:nvPr>
        </p:nvSpPr>
        <p:spPr>
          <a:xfrm>
            <a:off x="3419269" y="34701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7" name="Google Shape;927;p41"/>
          <p:cNvSpPr txBox="1"/>
          <p:nvPr>
            <p:ph idx="9" type="title"/>
          </p:nvPr>
        </p:nvSpPr>
        <p:spPr>
          <a:xfrm>
            <a:off x="6118549" y="16828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8" name="Google Shape;928;p41"/>
          <p:cNvSpPr txBox="1"/>
          <p:nvPr>
            <p:ph idx="13" type="subTitle"/>
          </p:nvPr>
        </p:nvSpPr>
        <p:spPr>
          <a:xfrm>
            <a:off x="6118545" y="20367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9" name="Google Shape;929;p41"/>
          <p:cNvSpPr txBox="1"/>
          <p:nvPr>
            <p:ph idx="14" type="title"/>
          </p:nvPr>
        </p:nvSpPr>
        <p:spPr>
          <a:xfrm>
            <a:off x="6118549" y="31162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0" name="Google Shape;930;p41"/>
          <p:cNvSpPr txBox="1"/>
          <p:nvPr>
            <p:ph idx="15" type="subTitle"/>
          </p:nvPr>
        </p:nvSpPr>
        <p:spPr>
          <a:xfrm>
            <a:off x="6118545" y="34701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931" name="Shape 931"/>
        <p:cNvGrpSpPr/>
        <p:nvPr/>
      </p:nvGrpSpPr>
      <p:grpSpPr>
        <a:xfrm>
          <a:off x="0" y="0"/>
          <a:ext cx="0" cy="0"/>
          <a:chOff x="0" y="0"/>
          <a:chExt cx="0" cy="0"/>
        </a:xfrm>
      </p:grpSpPr>
      <p:sp>
        <p:nvSpPr>
          <p:cNvPr id="932" name="Google Shape;932;p42"/>
          <p:cNvSpPr/>
          <p:nvPr/>
        </p:nvSpPr>
        <p:spPr>
          <a:xfrm flipH="1" rot="10800000">
            <a:off x="91" y="-78762"/>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4" name="Google Shape;934;p42"/>
          <p:cNvSpPr txBox="1"/>
          <p:nvPr>
            <p:ph idx="2" type="title"/>
          </p:nvPr>
        </p:nvSpPr>
        <p:spPr>
          <a:xfrm>
            <a:off x="1821600" y="127152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5" name="Google Shape;935;p42"/>
          <p:cNvSpPr txBox="1"/>
          <p:nvPr>
            <p:ph idx="1" type="subTitle"/>
          </p:nvPr>
        </p:nvSpPr>
        <p:spPr>
          <a:xfrm>
            <a:off x="1821608" y="1597625"/>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6" name="Google Shape;936;p42"/>
          <p:cNvSpPr txBox="1"/>
          <p:nvPr>
            <p:ph idx="3" type="title"/>
          </p:nvPr>
        </p:nvSpPr>
        <p:spPr>
          <a:xfrm>
            <a:off x="5965174" y="127152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7" name="Google Shape;937;p42"/>
          <p:cNvSpPr txBox="1"/>
          <p:nvPr>
            <p:ph idx="4" type="subTitle"/>
          </p:nvPr>
        </p:nvSpPr>
        <p:spPr>
          <a:xfrm>
            <a:off x="5965183" y="1597625"/>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8" name="Google Shape;938;p42"/>
          <p:cNvSpPr txBox="1"/>
          <p:nvPr>
            <p:ph idx="5" type="title"/>
          </p:nvPr>
        </p:nvSpPr>
        <p:spPr>
          <a:xfrm>
            <a:off x="1821600" y="2459500"/>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9" name="Google Shape;939;p42"/>
          <p:cNvSpPr txBox="1"/>
          <p:nvPr>
            <p:ph idx="6" type="subTitle"/>
          </p:nvPr>
        </p:nvSpPr>
        <p:spPr>
          <a:xfrm>
            <a:off x="1821608" y="2785602"/>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0" name="Google Shape;940;p42"/>
          <p:cNvSpPr txBox="1"/>
          <p:nvPr>
            <p:ph idx="7" type="title"/>
          </p:nvPr>
        </p:nvSpPr>
        <p:spPr>
          <a:xfrm>
            <a:off x="1821600" y="364747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1" name="Google Shape;941;p42"/>
          <p:cNvSpPr txBox="1"/>
          <p:nvPr>
            <p:ph idx="8" type="subTitle"/>
          </p:nvPr>
        </p:nvSpPr>
        <p:spPr>
          <a:xfrm>
            <a:off x="1821608" y="3973577"/>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2" name="Google Shape;942;p42"/>
          <p:cNvSpPr txBox="1"/>
          <p:nvPr>
            <p:ph idx="9" type="title"/>
          </p:nvPr>
        </p:nvSpPr>
        <p:spPr>
          <a:xfrm>
            <a:off x="5965151" y="364747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3" name="Google Shape;943;p42"/>
          <p:cNvSpPr txBox="1"/>
          <p:nvPr>
            <p:ph idx="13" type="subTitle"/>
          </p:nvPr>
        </p:nvSpPr>
        <p:spPr>
          <a:xfrm>
            <a:off x="5965159" y="3973577"/>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4" name="Google Shape;944;p42"/>
          <p:cNvSpPr txBox="1"/>
          <p:nvPr>
            <p:ph idx="14" type="title"/>
          </p:nvPr>
        </p:nvSpPr>
        <p:spPr>
          <a:xfrm>
            <a:off x="5965174" y="2459500"/>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5" name="Google Shape;945;p42"/>
          <p:cNvSpPr txBox="1"/>
          <p:nvPr>
            <p:ph idx="15" type="subTitle"/>
          </p:nvPr>
        </p:nvSpPr>
        <p:spPr>
          <a:xfrm>
            <a:off x="5965181" y="2785602"/>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46" name="Google Shape;946;p42"/>
          <p:cNvGrpSpPr/>
          <p:nvPr/>
        </p:nvGrpSpPr>
        <p:grpSpPr>
          <a:xfrm>
            <a:off x="-126741" y="445023"/>
            <a:ext cx="9416561" cy="3771114"/>
            <a:chOff x="-126741" y="445023"/>
            <a:chExt cx="9416561" cy="3771114"/>
          </a:xfrm>
        </p:grpSpPr>
        <p:sp>
          <p:nvSpPr>
            <p:cNvPr id="947" name="Google Shape;947;p42"/>
            <p:cNvSpPr/>
            <p:nvPr/>
          </p:nvSpPr>
          <p:spPr>
            <a:xfrm flipH="1">
              <a:off x="825849" y="4450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flipH="1">
              <a:off x="-126741"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flipH="1">
              <a:off x="490829" y="60544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flipH="1">
              <a:off x="8728137" y="117013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flipH="1">
              <a:off x="8515975" y="373675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42"/>
          <p:cNvSpPr/>
          <p:nvPr/>
        </p:nvSpPr>
        <p:spPr>
          <a:xfrm flipH="1">
            <a:off x="-1105091" y="19293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flipH="1">
            <a:off x="1782831" y="2141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42"/>
          <p:cNvGrpSpPr/>
          <p:nvPr/>
        </p:nvGrpSpPr>
        <p:grpSpPr>
          <a:xfrm flipH="1">
            <a:off x="8563996" y="1785760"/>
            <a:ext cx="279245" cy="271706"/>
            <a:chOff x="2997351" y="1338348"/>
            <a:chExt cx="279245" cy="271706"/>
          </a:xfrm>
        </p:grpSpPr>
        <p:sp>
          <p:nvSpPr>
            <p:cNvPr id="955" name="Google Shape;955;p42"/>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2"/>
            <p:cNvSpPr/>
            <p:nvPr/>
          </p:nvSpPr>
          <p:spPr>
            <a:xfrm>
              <a:off x="3131638" y="154057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42"/>
          <p:cNvGrpSpPr/>
          <p:nvPr/>
        </p:nvGrpSpPr>
        <p:grpSpPr>
          <a:xfrm flipH="1">
            <a:off x="507821" y="4734050"/>
            <a:ext cx="413545" cy="210602"/>
            <a:chOff x="2997351" y="1193725"/>
            <a:chExt cx="413545" cy="210602"/>
          </a:xfrm>
        </p:grpSpPr>
        <p:sp>
          <p:nvSpPr>
            <p:cNvPr id="958" name="Google Shape;958;p42"/>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2"/>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960" name="Shape 960"/>
        <p:cNvGrpSpPr/>
        <p:nvPr/>
      </p:nvGrpSpPr>
      <p:grpSpPr>
        <a:xfrm>
          <a:off x="0" y="0"/>
          <a:ext cx="0" cy="0"/>
          <a:chOff x="0" y="0"/>
          <a:chExt cx="0" cy="0"/>
        </a:xfrm>
      </p:grpSpPr>
      <p:sp>
        <p:nvSpPr>
          <p:cNvPr id="961" name="Google Shape;961;p43"/>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txBox="1"/>
          <p:nvPr>
            <p:ph hasCustomPrompt="1" type="title"/>
          </p:nvPr>
        </p:nvSpPr>
        <p:spPr>
          <a:xfrm>
            <a:off x="713175" y="1134263"/>
            <a:ext cx="3858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4" name="Google Shape;964;p43"/>
          <p:cNvSpPr txBox="1"/>
          <p:nvPr>
            <p:ph idx="1" type="subTitle"/>
          </p:nvPr>
        </p:nvSpPr>
        <p:spPr>
          <a:xfrm>
            <a:off x="713175" y="1840288"/>
            <a:ext cx="3858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5" name="Google Shape;965;p43"/>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6051656" y="3064600"/>
            <a:ext cx="899419" cy="810828"/>
          </a:xfrm>
          <a:custGeom>
            <a:rect b="b" l="l" r="r" t="t"/>
            <a:pathLst>
              <a:path extrusionOk="0" h="8164" w="9056">
                <a:moveTo>
                  <a:pt x="4516" y="0"/>
                </a:moveTo>
                <a:cubicBezTo>
                  <a:pt x="4167" y="0"/>
                  <a:pt x="3812" y="45"/>
                  <a:pt x="3460" y="139"/>
                </a:cubicBezTo>
                <a:cubicBezTo>
                  <a:pt x="1287" y="737"/>
                  <a:pt x="1" y="2965"/>
                  <a:pt x="580" y="5138"/>
                </a:cubicBezTo>
                <a:cubicBezTo>
                  <a:pt x="1079" y="6966"/>
                  <a:pt x="2712" y="8163"/>
                  <a:pt x="4501" y="8163"/>
                </a:cubicBezTo>
                <a:cubicBezTo>
                  <a:pt x="4856" y="8163"/>
                  <a:pt x="5218" y="8116"/>
                  <a:pt x="5579" y="8017"/>
                </a:cubicBezTo>
                <a:cubicBezTo>
                  <a:pt x="7770" y="7438"/>
                  <a:pt x="9056" y="5192"/>
                  <a:pt x="8458" y="3019"/>
                </a:cubicBezTo>
                <a:cubicBezTo>
                  <a:pt x="7972" y="1198"/>
                  <a:pt x="6318" y="0"/>
                  <a:pt x="45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43"/>
          <p:cNvGrpSpPr/>
          <p:nvPr/>
        </p:nvGrpSpPr>
        <p:grpSpPr>
          <a:xfrm>
            <a:off x="701101" y="538821"/>
            <a:ext cx="7729714" cy="4052805"/>
            <a:chOff x="729064" y="589271"/>
            <a:chExt cx="7729714" cy="4052805"/>
          </a:xfrm>
        </p:grpSpPr>
        <p:sp>
          <p:nvSpPr>
            <p:cNvPr id="968" name="Google Shape;968;p43"/>
            <p:cNvSpPr/>
            <p:nvPr/>
          </p:nvSpPr>
          <p:spPr>
            <a:xfrm>
              <a:off x="7265861" y="39839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5961563" y="29794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5758080" y="32357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729064" y="458354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853431" y="434050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43"/>
            <p:cNvGrpSpPr/>
            <p:nvPr/>
          </p:nvGrpSpPr>
          <p:grpSpPr>
            <a:xfrm>
              <a:off x="7609515" y="589271"/>
              <a:ext cx="849263" cy="621826"/>
              <a:chOff x="2286975" y="482760"/>
              <a:chExt cx="163925" cy="120025"/>
            </a:xfrm>
          </p:grpSpPr>
          <p:sp>
            <p:nvSpPr>
              <p:cNvPr id="974" name="Google Shape;974;p43"/>
              <p:cNvSpPr/>
              <p:nvPr/>
            </p:nvSpPr>
            <p:spPr>
              <a:xfrm>
                <a:off x="2286975" y="482760"/>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2291975" y="531335"/>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2387950" y="586285"/>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2429150" y="512160"/>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8" name="Google Shape;978;p43"/>
          <p:cNvSpPr/>
          <p:nvPr/>
        </p:nvSpPr>
        <p:spPr>
          <a:xfrm>
            <a:off x="1677866" y="4389770"/>
            <a:ext cx="130" cy="4792"/>
          </a:xfrm>
          <a:custGeom>
            <a:rect b="b" l="l" r="r" t="t"/>
            <a:pathLst>
              <a:path extrusionOk="0" h="37" w="1">
                <a:moveTo>
                  <a:pt x="1" y="37"/>
                </a:moveTo>
                <a:cubicBezTo>
                  <a:pt x="1" y="19"/>
                  <a:pt x="1" y="19"/>
                  <a:pt x="1" y="1"/>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43"/>
          <p:cNvGrpSpPr/>
          <p:nvPr/>
        </p:nvGrpSpPr>
        <p:grpSpPr>
          <a:xfrm flipH="1">
            <a:off x="-103928" y="11357"/>
            <a:ext cx="9489289" cy="4774777"/>
            <a:chOff x="-150589" y="11357"/>
            <a:chExt cx="9489289" cy="4774777"/>
          </a:xfrm>
        </p:grpSpPr>
        <p:sp>
          <p:nvSpPr>
            <p:cNvPr id="980" name="Google Shape;980;p43"/>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43"/>
          <p:cNvSpPr/>
          <p:nvPr/>
        </p:nvSpPr>
        <p:spPr>
          <a:xfrm flipH="1">
            <a:off x="6350975" y="3005138"/>
            <a:ext cx="964800" cy="1054450"/>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txBox="1"/>
          <p:nvPr>
            <p:ph hasCustomPrompt="1" idx="2" type="title"/>
          </p:nvPr>
        </p:nvSpPr>
        <p:spPr>
          <a:xfrm>
            <a:off x="713175" y="2858004"/>
            <a:ext cx="3858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1" name="Google Shape;991;p43"/>
          <p:cNvSpPr txBox="1"/>
          <p:nvPr>
            <p:ph idx="3" type="subTitle"/>
          </p:nvPr>
        </p:nvSpPr>
        <p:spPr>
          <a:xfrm>
            <a:off x="713175" y="3564032"/>
            <a:ext cx="3858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2" name="Google Shape;992;p43"/>
          <p:cNvSpPr txBox="1"/>
          <p:nvPr>
            <p:ph hasCustomPrompt="1" idx="4" type="title"/>
          </p:nvPr>
        </p:nvSpPr>
        <p:spPr>
          <a:xfrm>
            <a:off x="4571925" y="1134271"/>
            <a:ext cx="3858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3" name="Google Shape;993;p43"/>
          <p:cNvSpPr txBox="1"/>
          <p:nvPr>
            <p:ph idx="5" type="subTitle"/>
          </p:nvPr>
        </p:nvSpPr>
        <p:spPr>
          <a:xfrm>
            <a:off x="4571925" y="1840299"/>
            <a:ext cx="3858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994" name="Shape 994"/>
        <p:cNvGrpSpPr/>
        <p:nvPr/>
      </p:nvGrpSpPr>
      <p:grpSpPr>
        <a:xfrm>
          <a:off x="0" y="0"/>
          <a:ext cx="0" cy="0"/>
          <a:chOff x="0" y="0"/>
          <a:chExt cx="0" cy="0"/>
        </a:xfrm>
      </p:grpSpPr>
      <p:sp>
        <p:nvSpPr>
          <p:cNvPr id="995" name="Google Shape;995;p44"/>
          <p:cNvSpPr/>
          <p:nvPr/>
        </p:nvSpPr>
        <p:spPr>
          <a:xfrm rot="10800000">
            <a:off x="91" y="-78762"/>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txBox="1"/>
          <p:nvPr>
            <p:ph hasCustomPrompt="1" type="title"/>
          </p:nvPr>
        </p:nvSpPr>
        <p:spPr>
          <a:xfrm>
            <a:off x="1159988" y="1445638"/>
            <a:ext cx="12456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97" name="Google Shape;997;p44"/>
          <p:cNvSpPr txBox="1"/>
          <p:nvPr>
            <p:ph idx="1" type="subTitle"/>
          </p:nvPr>
        </p:nvSpPr>
        <p:spPr>
          <a:xfrm>
            <a:off x="716588" y="3981300"/>
            <a:ext cx="2132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8" name="Google Shape;998;p44"/>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9" name="Google Shape;999;p44"/>
          <p:cNvSpPr txBox="1"/>
          <p:nvPr>
            <p:ph hasCustomPrompt="1" idx="3" type="title"/>
          </p:nvPr>
        </p:nvSpPr>
        <p:spPr>
          <a:xfrm>
            <a:off x="3963903" y="1445638"/>
            <a:ext cx="12456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00" name="Google Shape;1000;p44"/>
          <p:cNvSpPr txBox="1"/>
          <p:nvPr>
            <p:ph idx="4" type="subTitle"/>
          </p:nvPr>
        </p:nvSpPr>
        <p:spPr>
          <a:xfrm>
            <a:off x="3520503" y="3981300"/>
            <a:ext cx="2132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1" name="Google Shape;1001;p44"/>
          <p:cNvSpPr txBox="1"/>
          <p:nvPr>
            <p:ph hasCustomPrompt="1" idx="5" type="title"/>
          </p:nvPr>
        </p:nvSpPr>
        <p:spPr>
          <a:xfrm>
            <a:off x="6740706" y="1445638"/>
            <a:ext cx="12456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02" name="Google Shape;1002;p44"/>
          <p:cNvSpPr txBox="1"/>
          <p:nvPr>
            <p:ph idx="6" type="subTitle"/>
          </p:nvPr>
        </p:nvSpPr>
        <p:spPr>
          <a:xfrm>
            <a:off x="6297306" y="3981300"/>
            <a:ext cx="2132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3" name="Google Shape;1003;p44"/>
          <p:cNvSpPr txBox="1"/>
          <p:nvPr>
            <p:ph idx="7" type="title"/>
          </p:nvPr>
        </p:nvSpPr>
        <p:spPr>
          <a:xfrm>
            <a:off x="716588" y="3653700"/>
            <a:ext cx="2132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4" name="Google Shape;1004;p44"/>
          <p:cNvSpPr txBox="1"/>
          <p:nvPr>
            <p:ph idx="8" type="title"/>
          </p:nvPr>
        </p:nvSpPr>
        <p:spPr>
          <a:xfrm>
            <a:off x="3520503" y="3653700"/>
            <a:ext cx="2132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5" name="Google Shape;1005;p44"/>
          <p:cNvSpPr txBox="1"/>
          <p:nvPr>
            <p:ph idx="9" type="title"/>
          </p:nvPr>
        </p:nvSpPr>
        <p:spPr>
          <a:xfrm>
            <a:off x="6297306" y="3653700"/>
            <a:ext cx="2132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6" name="Google Shape;1006;p44"/>
          <p:cNvSpPr/>
          <p:nvPr/>
        </p:nvSpPr>
        <p:spPr>
          <a:xfrm>
            <a:off x="292068" y="350900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418788" y="4447880"/>
            <a:ext cx="1578784" cy="434152"/>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3_1">
    <p:bg>
      <p:bgPr>
        <a:solidFill>
          <a:schemeClr val="lt1"/>
        </a:solidFill>
      </p:bgPr>
    </p:bg>
    <p:spTree>
      <p:nvGrpSpPr>
        <p:cNvPr id="1008" name="Shape 1008"/>
        <p:cNvGrpSpPr/>
        <p:nvPr/>
      </p:nvGrpSpPr>
      <p:grpSpPr>
        <a:xfrm>
          <a:off x="0" y="0"/>
          <a:ext cx="0" cy="0"/>
          <a:chOff x="0" y="0"/>
          <a:chExt cx="0" cy="0"/>
        </a:xfrm>
      </p:grpSpPr>
      <p:sp>
        <p:nvSpPr>
          <p:cNvPr id="1009" name="Google Shape;1009;p45"/>
          <p:cNvSpPr txBox="1"/>
          <p:nvPr>
            <p:ph hasCustomPrompt="1" type="title"/>
          </p:nvPr>
        </p:nvSpPr>
        <p:spPr>
          <a:xfrm>
            <a:off x="2642525" y="549688"/>
            <a:ext cx="3858900" cy="56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1010" name="Google Shape;1010;p45"/>
          <p:cNvSpPr txBox="1"/>
          <p:nvPr>
            <p:ph idx="1" type="subTitle"/>
          </p:nvPr>
        </p:nvSpPr>
        <p:spPr>
          <a:xfrm>
            <a:off x="2642569" y="1280113"/>
            <a:ext cx="38589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1" name="Google Shape;1011;p45"/>
          <p:cNvSpPr txBox="1"/>
          <p:nvPr>
            <p:ph hasCustomPrompt="1" idx="2" type="title"/>
          </p:nvPr>
        </p:nvSpPr>
        <p:spPr>
          <a:xfrm>
            <a:off x="2642525" y="2385413"/>
            <a:ext cx="3858900" cy="56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1012" name="Google Shape;1012;p45"/>
          <p:cNvSpPr txBox="1"/>
          <p:nvPr>
            <p:ph idx="3" type="subTitle"/>
          </p:nvPr>
        </p:nvSpPr>
        <p:spPr>
          <a:xfrm>
            <a:off x="2642569" y="3115838"/>
            <a:ext cx="38589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3" name="Google Shape;1013;p45"/>
          <p:cNvSpPr/>
          <p:nvPr/>
        </p:nvSpPr>
        <p:spPr>
          <a:xfrm flipH="1">
            <a:off x="4952000" y="151107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596949" y="2099241"/>
            <a:ext cx="1824957"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7994126" y="513129"/>
            <a:ext cx="1824957"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1" y="571586"/>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1794455" y="368388"/>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9" y="3322824"/>
            <a:ext cx="2286641" cy="1916610"/>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flipH="1">
            <a:off x="7416257" y="2217450"/>
            <a:ext cx="1727743" cy="2328003"/>
          </a:xfrm>
          <a:custGeom>
            <a:rect b="b" l="l" r="r" t="t"/>
            <a:pathLst>
              <a:path extrusionOk="0" h="54250" w="40262">
                <a:moveTo>
                  <a:pt x="15386" y="0"/>
                </a:moveTo>
                <a:cubicBezTo>
                  <a:pt x="15131" y="0"/>
                  <a:pt x="14895" y="209"/>
                  <a:pt x="14895" y="503"/>
                </a:cubicBezTo>
                <a:cubicBezTo>
                  <a:pt x="14895" y="720"/>
                  <a:pt x="15026" y="894"/>
                  <a:pt x="15242" y="980"/>
                </a:cubicBezTo>
                <a:lnTo>
                  <a:pt x="15242" y="7550"/>
                </a:lnTo>
                <a:cubicBezTo>
                  <a:pt x="14679" y="9197"/>
                  <a:pt x="11557" y="18043"/>
                  <a:pt x="8716" y="21122"/>
                </a:cubicBezTo>
                <a:lnTo>
                  <a:pt x="10538" y="21122"/>
                </a:lnTo>
                <a:lnTo>
                  <a:pt x="10538" y="21469"/>
                </a:lnTo>
                <a:lnTo>
                  <a:pt x="10343" y="21469"/>
                </a:lnTo>
                <a:lnTo>
                  <a:pt x="10343" y="22314"/>
                </a:lnTo>
                <a:lnTo>
                  <a:pt x="10538" y="22314"/>
                </a:lnTo>
                <a:lnTo>
                  <a:pt x="10538" y="22943"/>
                </a:lnTo>
                <a:lnTo>
                  <a:pt x="10343" y="22943"/>
                </a:lnTo>
                <a:lnTo>
                  <a:pt x="10343" y="23810"/>
                </a:lnTo>
                <a:lnTo>
                  <a:pt x="10538" y="23810"/>
                </a:lnTo>
                <a:lnTo>
                  <a:pt x="10538" y="24417"/>
                </a:lnTo>
                <a:lnTo>
                  <a:pt x="10343" y="24417"/>
                </a:lnTo>
                <a:lnTo>
                  <a:pt x="10343" y="25284"/>
                </a:lnTo>
                <a:lnTo>
                  <a:pt x="10538" y="25284"/>
                </a:lnTo>
                <a:lnTo>
                  <a:pt x="10538" y="25913"/>
                </a:lnTo>
                <a:lnTo>
                  <a:pt x="10343" y="25913"/>
                </a:lnTo>
                <a:lnTo>
                  <a:pt x="10343" y="26759"/>
                </a:lnTo>
                <a:lnTo>
                  <a:pt x="10538" y="26759"/>
                </a:lnTo>
                <a:lnTo>
                  <a:pt x="10538" y="27409"/>
                </a:lnTo>
                <a:lnTo>
                  <a:pt x="10343" y="27409"/>
                </a:lnTo>
                <a:lnTo>
                  <a:pt x="10343" y="28255"/>
                </a:lnTo>
                <a:lnTo>
                  <a:pt x="10538" y="28255"/>
                </a:lnTo>
                <a:lnTo>
                  <a:pt x="10538" y="28883"/>
                </a:lnTo>
                <a:lnTo>
                  <a:pt x="10343" y="28883"/>
                </a:lnTo>
                <a:lnTo>
                  <a:pt x="10343" y="29729"/>
                </a:lnTo>
                <a:lnTo>
                  <a:pt x="10538" y="29729"/>
                </a:lnTo>
                <a:lnTo>
                  <a:pt x="10538" y="30423"/>
                </a:lnTo>
                <a:lnTo>
                  <a:pt x="9844" y="30423"/>
                </a:lnTo>
                <a:lnTo>
                  <a:pt x="9844" y="29339"/>
                </a:lnTo>
                <a:lnTo>
                  <a:pt x="8977" y="29339"/>
                </a:lnTo>
                <a:lnTo>
                  <a:pt x="8977" y="30423"/>
                </a:lnTo>
                <a:lnTo>
                  <a:pt x="8001" y="30423"/>
                </a:lnTo>
                <a:lnTo>
                  <a:pt x="8001" y="29339"/>
                </a:lnTo>
                <a:lnTo>
                  <a:pt x="7134" y="29339"/>
                </a:lnTo>
                <a:lnTo>
                  <a:pt x="7134" y="30423"/>
                </a:lnTo>
                <a:lnTo>
                  <a:pt x="6158" y="30423"/>
                </a:lnTo>
                <a:lnTo>
                  <a:pt x="6158" y="29881"/>
                </a:lnTo>
                <a:lnTo>
                  <a:pt x="6332" y="29881"/>
                </a:lnTo>
                <a:lnTo>
                  <a:pt x="6332" y="29035"/>
                </a:lnTo>
                <a:lnTo>
                  <a:pt x="6158" y="29035"/>
                </a:lnTo>
                <a:lnTo>
                  <a:pt x="6158" y="28406"/>
                </a:lnTo>
                <a:lnTo>
                  <a:pt x="6332" y="28406"/>
                </a:lnTo>
                <a:lnTo>
                  <a:pt x="6332" y="27539"/>
                </a:lnTo>
                <a:lnTo>
                  <a:pt x="6158" y="27539"/>
                </a:lnTo>
                <a:lnTo>
                  <a:pt x="6158" y="26910"/>
                </a:lnTo>
                <a:lnTo>
                  <a:pt x="6332" y="26910"/>
                </a:lnTo>
                <a:lnTo>
                  <a:pt x="6332" y="26043"/>
                </a:lnTo>
                <a:lnTo>
                  <a:pt x="6158" y="26043"/>
                </a:lnTo>
                <a:lnTo>
                  <a:pt x="6158" y="25414"/>
                </a:lnTo>
                <a:lnTo>
                  <a:pt x="6332" y="25414"/>
                </a:lnTo>
                <a:lnTo>
                  <a:pt x="6332" y="24569"/>
                </a:lnTo>
                <a:lnTo>
                  <a:pt x="6158" y="24569"/>
                </a:lnTo>
                <a:lnTo>
                  <a:pt x="6158" y="24417"/>
                </a:lnTo>
                <a:lnTo>
                  <a:pt x="7784" y="24417"/>
                </a:lnTo>
                <a:cubicBezTo>
                  <a:pt x="5313" y="21750"/>
                  <a:pt x="2624" y="14271"/>
                  <a:pt x="2017" y="12493"/>
                </a:cubicBezTo>
                <a:lnTo>
                  <a:pt x="2017" y="9523"/>
                </a:lnTo>
                <a:cubicBezTo>
                  <a:pt x="2126" y="9479"/>
                  <a:pt x="2256" y="9436"/>
                  <a:pt x="2342" y="9392"/>
                </a:cubicBezTo>
                <a:cubicBezTo>
                  <a:pt x="2376" y="9383"/>
                  <a:pt x="2411" y="9379"/>
                  <a:pt x="2447" y="9379"/>
                </a:cubicBezTo>
                <a:cubicBezTo>
                  <a:pt x="2665" y="9379"/>
                  <a:pt x="2915" y="9526"/>
                  <a:pt x="3101" y="9544"/>
                </a:cubicBezTo>
                <a:cubicBezTo>
                  <a:pt x="3127" y="9548"/>
                  <a:pt x="3152" y="9549"/>
                  <a:pt x="3177" y="9549"/>
                </a:cubicBezTo>
                <a:cubicBezTo>
                  <a:pt x="3475" y="9549"/>
                  <a:pt x="3643" y="9316"/>
                  <a:pt x="3903" y="9176"/>
                </a:cubicBezTo>
                <a:cubicBezTo>
                  <a:pt x="4033" y="9111"/>
                  <a:pt x="4180" y="9078"/>
                  <a:pt x="4326" y="9078"/>
                </a:cubicBezTo>
                <a:cubicBezTo>
                  <a:pt x="4473" y="9078"/>
                  <a:pt x="4619" y="9111"/>
                  <a:pt x="4749" y="9176"/>
                </a:cubicBezTo>
                <a:cubicBezTo>
                  <a:pt x="4893" y="9256"/>
                  <a:pt x="5020" y="9292"/>
                  <a:pt x="5138" y="9292"/>
                </a:cubicBezTo>
                <a:cubicBezTo>
                  <a:pt x="5341" y="9292"/>
                  <a:pt x="5520" y="9188"/>
                  <a:pt x="5725" y="9024"/>
                </a:cubicBezTo>
                <a:cubicBezTo>
                  <a:pt x="5876" y="8916"/>
                  <a:pt x="6006" y="8785"/>
                  <a:pt x="6137" y="8677"/>
                </a:cubicBezTo>
                <a:cubicBezTo>
                  <a:pt x="6180" y="8655"/>
                  <a:pt x="6223" y="8612"/>
                  <a:pt x="6245" y="8569"/>
                </a:cubicBezTo>
                <a:lnTo>
                  <a:pt x="6245" y="8569"/>
                </a:lnTo>
                <a:cubicBezTo>
                  <a:pt x="6167" y="8577"/>
                  <a:pt x="6088" y="8582"/>
                  <a:pt x="6009" y="8582"/>
                </a:cubicBezTo>
                <a:cubicBezTo>
                  <a:pt x="5692" y="8582"/>
                  <a:pt x="5369" y="8512"/>
                  <a:pt x="5074" y="8374"/>
                </a:cubicBezTo>
                <a:cubicBezTo>
                  <a:pt x="4944" y="8308"/>
                  <a:pt x="4836" y="8222"/>
                  <a:pt x="4749" y="8135"/>
                </a:cubicBezTo>
                <a:cubicBezTo>
                  <a:pt x="4684" y="8048"/>
                  <a:pt x="4619" y="7983"/>
                  <a:pt x="4532" y="7918"/>
                </a:cubicBezTo>
                <a:cubicBezTo>
                  <a:pt x="4473" y="7889"/>
                  <a:pt x="4409" y="7878"/>
                  <a:pt x="4341" y="7878"/>
                </a:cubicBezTo>
                <a:cubicBezTo>
                  <a:pt x="4167" y="7878"/>
                  <a:pt x="3971" y="7947"/>
                  <a:pt x="3784" y="7947"/>
                </a:cubicBezTo>
                <a:cubicBezTo>
                  <a:pt x="3721" y="7947"/>
                  <a:pt x="3659" y="7939"/>
                  <a:pt x="3600" y="7918"/>
                </a:cubicBezTo>
                <a:cubicBezTo>
                  <a:pt x="3426" y="7875"/>
                  <a:pt x="3231" y="7788"/>
                  <a:pt x="3080" y="7658"/>
                </a:cubicBezTo>
                <a:cubicBezTo>
                  <a:pt x="2971" y="7550"/>
                  <a:pt x="2884" y="7420"/>
                  <a:pt x="2819" y="7268"/>
                </a:cubicBezTo>
                <a:cubicBezTo>
                  <a:pt x="2734" y="7112"/>
                  <a:pt x="2565" y="7067"/>
                  <a:pt x="2386" y="7067"/>
                </a:cubicBezTo>
                <a:cubicBezTo>
                  <a:pt x="2291" y="7067"/>
                  <a:pt x="2194" y="7079"/>
                  <a:pt x="2104" y="7094"/>
                </a:cubicBezTo>
                <a:cubicBezTo>
                  <a:pt x="2567" y="6842"/>
                  <a:pt x="2377" y="6182"/>
                  <a:pt x="1870" y="6182"/>
                </a:cubicBezTo>
                <a:cubicBezTo>
                  <a:pt x="1854" y="6182"/>
                  <a:pt x="1838" y="6182"/>
                  <a:pt x="1822" y="6184"/>
                </a:cubicBezTo>
                <a:cubicBezTo>
                  <a:pt x="1302" y="6227"/>
                  <a:pt x="1215" y="6964"/>
                  <a:pt x="1714" y="7138"/>
                </a:cubicBezTo>
                <a:lnTo>
                  <a:pt x="1714" y="12601"/>
                </a:lnTo>
                <a:cubicBezTo>
                  <a:pt x="1454" y="13425"/>
                  <a:pt x="825" y="15160"/>
                  <a:pt x="1" y="17111"/>
                </a:cubicBezTo>
                <a:lnTo>
                  <a:pt x="1" y="54250"/>
                </a:lnTo>
                <a:lnTo>
                  <a:pt x="40262" y="54250"/>
                </a:lnTo>
                <a:lnTo>
                  <a:pt x="40262" y="36732"/>
                </a:lnTo>
                <a:lnTo>
                  <a:pt x="40002" y="36732"/>
                </a:lnTo>
                <a:lnTo>
                  <a:pt x="40002" y="35648"/>
                </a:lnTo>
                <a:lnTo>
                  <a:pt x="39134" y="35648"/>
                </a:lnTo>
                <a:lnTo>
                  <a:pt x="39134" y="36732"/>
                </a:lnTo>
                <a:lnTo>
                  <a:pt x="38159" y="36732"/>
                </a:lnTo>
                <a:lnTo>
                  <a:pt x="38159" y="35648"/>
                </a:lnTo>
                <a:lnTo>
                  <a:pt x="37617" y="35648"/>
                </a:lnTo>
                <a:lnTo>
                  <a:pt x="37617" y="35149"/>
                </a:lnTo>
                <a:lnTo>
                  <a:pt x="37465" y="35149"/>
                </a:lnTo>
                <a:lnTo>
                  <a:pt x="37465" y="34542"/>
                </a:lnTo>
                <a:lnTo>
                  <a:pt x="37617" y="34542"/>
                </a:lnTo>
                <a:lnTo>
                  <a:pt x="37617" y="33675"/>
                </a:lnTo>
                <a:lnTo>
                  <a:pt x="37465" y="33675"/>
                </a:lnTo>
                <a:lnTo>
                  <a:pt x="37465" y="33046"/>
                </a:lnTo>
                <a:lnTo>
                  <a:pt x="37617" y="33046"/>
                </a:lnTo>
                <a:lnTo>
                  <a:pt x="37617" y="32200"/>
                </a:lnTo>
                <a:lnTo>
                  <a:pt x="37465" y="32200"/>
                </a:lnTo>
                <a:lnTo>
                  <a:pt x="37465" y="31572"/>
                </a:lnTo>
                <a:lnTo>
                  <a:pt x="37617" y="31572"/>
                </a:lnTo>
                <a:lnTo>
                  <a:pt x="37617" y="30704"/>
                </a:lnTo>
                <a:lnTo>
                  <a:pt x="37465" y="30704"/>
                </a:lnTo>
                <a:lnTo>
                  <a:pt x="37465" y="29339"/>
                </a:lnTo>
                <a:lnTo>
                  <a:pt x="36598" y="29339"/>
                </a:lnTo>
                <a:lnTo>
                  <a:pt x="36598" y="30423"/>
                </a:lnTo>
                <a:lnTo>
                  <a:pt x="35622" y="30423"/>
                </a:lnTo>
                <a:lnTo>
                  <a:pt x="35622" y="29339"/>
                </a:lnTo>
                <a:lnTo>
                  <a:pt x="34755" y="29339"/>
                </a:lnTo>
                <a:lnTo>
                  <a:pt x="34755" y="30423"/>
                </a:lnTo>
                <a:lnTo>
                  <a:pt x="33801" y="30423"/>
                </a:lnTo>
                <a:lnTo>
                  <a:pt x="33801" y="29339"/>
                </a:lnTo>
                <a:lnTo>
                  <a:pt x="33346" y="29339"/>
                </a:lnTo>
                <a:lnTo>
                  <a:pt x="33346" y="29122"/>
                </a:lnTo>
                <a:lnTo>
                  <a:pt x="33085" y="29122"/>
                </a:lnTo>
                <a:lnTo>
                  <a:pt x="33085" y="28493"/>
                </a:lnTo>
                <a:lnTo>
                  <a:pt x="33346" y="28493"/>
                </a:lnTo>
                <a:lnTo>
                  <a:pt x="33346" y="27647"/>
                </a:lnTo>
                <a:lnTo>
                  <a:pt x="33085" y="27647"/>
                </a:lnTo>
                <a:lnTo>
                  <a:pt x="33085" y="27019"/>
                </a:lnTo>
                <a:lnTo>
                  <a:pt x="33346" y="27019"/>
                </a:lnTo>
                <a:lnTo>
                  <a:pt x="33346" y="26152"/>
                </a:lnTo>
                <a:lnTo>
                  <a:pt x="33085" y="26152"/>
                </a:lnTo>
                <a:lnTo>
                  <a:pt x="33085" y="25544"/>
                </a:lnTo>
                <a:lnTo>
                  <a:pt x="33346" y="25544"/>
                </a:lnTo>
                <a:lnTo>
                  <a:pt x="33346" y="24699"/>
                </a:lnTo>
                <a:lnTo>
                  <a:pt x="33085" y="24699"/>
                </a:lnTo>
                <a:lnTo>
                  <a:pt x="33085" y="24417"/>
                </a:lnTo>
                <a:lnTo>
                  <a:pt x="34712" y="24417"/>
                </a:lnTo>
                <a:cubicBezTo>
                  <a:pt x="32283" y="21794"/>
                  <a:pt x="29638" y="14487"/>
                  <a:pt x="28988" y="12580"/>
                </a:cubicBezTo>
                <a:lnTo>
                  <a:pt x="28988" y="9913"/>
                </a:lnTo>
                <a:cubicBezTo>
                  <a:pt x="29096" y="9891"/>
                  <a:pt x="29205" y="9848"/>
                  <a:pt x="29313" y="9783"/>
                </a:cubicBezTo>
                <a:cubicBezTo>
                  <a:pt x="29347" y="9774"/>
                  <a:pt x="29382" y="9770"/>
                  <a:pt x="29417" y="9770"/>
                </a:cubicBezTo>
                <a:cubicBezTo>
                  <a:pt x="29631" y="9770"/>
                  <a:pt x="29867" y="9916"/>
                  <a:pt x="30072" y="9935"/>
                </a:cubicBezTo>
                <a:cubicBezTo>
                  <a:pt x="30109" y="9942"/>
                  <a:pt x="30145" y="9945"/>
                  <a:pt x="30178" y="9945"/>
                </a:cubicBezTo>
                <a:cubicBezTo>
                  <a:pt x="30457" y="9945"/>
                  <a:pt x="30620" y="9723"/>
                  <a:pt x="30852" y="9588"/>
                </a:cubicBezTo>
                <a:cubicBezTo>
                  <a:pt x="30993" y="9512"/>
                  <a:pt x="31140" y="9474"/>
                  <a:pt x="31286" y="9474"/>
                </a:cubicBezTo>
                <a:cubicBezTo>
                  <a:pt x="31432" y="9474"/>
                  <a:pt x="31579" y="9512"/>
                  <a:pt x="31720" y="9588"/>
                </a:cubicBezTo>
                <a:cubicBezTo>
                  <a:pt x="31857" y="9660"/>
                  <a:pt x="31979" y="9694"/>
                  <a:pt x="32097" y="9694"/>
                </a:cubicBezTo>
                <a:cubicBezTo>
                  <a:pt x="32294" y="9694"/>
                  <a:pt x="32478" y="9599"/>
                  <a:pt x="32695" y="9436"/>
                </a:cubicBezTo>
                <a:cubicBezTo>
                  <a:pt x="32825" y="9327"/>
                  <a:pt x="32955" y="9197"/>
                  <a:pt x="33107" y="9089"/>
                </a:cubicBezTo>
                <a:cubicBezTo>
                  <a:pt x="33151" y="9046"/>
                  <a:pt x="33194" y="9024"/>
                  <a:pt x="33216" y="8959"/>
                </a:cubicBezTo>
                <a:lnTo>
                  <a:pt x="33216" y="8959"/>
                </a:lnTo>
                <a:cubicBezTo>
                  <a:pt x="33138" y="8968"/>
                  <a:pt x="33059" y="8972"/>
                  <a:pt x="32979" y="8972"/>
                </a:cubicBezTo>
                <a:cubicBezTo>
                  <a:pt x="32662" y="8972"/>
                  <a:pt x="32340" y="8903"/>
                  <a:pt x="32045" y="8764"/>
                </a:cubicBezTo>
                <a:cubicBezTo>
                  <a:pt x="31915" y="8699"/>
                  <a:pt x="31806" y="8634"/>
                  <a:pt x="31720" y="8525"/>
                </a:cubicBezTo>
                <a:cubicBezTo>
                  <a:pt x="31655" y="8439"/>
                  <a:pt x="31590" y="8374"/>
                  <a:pt x="31503" y="8330"/>
                </a:cubicBezTo>
                <a:cubicBezTo>
                  <a:pt x="31437" y="8292"/>
                  <a:pt x="31364" y="8278"/>
                  <a:pt x="31287" y="8278"/>
                </a:cubicBezTo>
                <a:cubicBezTo>
                  <a:pt x="31109" y="8278"/>
                  <a:pt x="30910" y="8350"/>
                  <a:pt x="30723" y="8350"/>
                </a:cubicBezTo>
                <a:cubicBezTo>
                  <a:pt x="30671" y="8350"/>
                  <a:pt x="30620" y="8344"/>
                  <a:pt x="30571" y="8330"/>
                </a:cubicBezTo>
                <a:cubicBezTo>
                  <a:pt x="30375" y="8287"/>
                  <a:pt x="30202" y="8178"/>
                  <a:pt x="30050" y="8070"/>
                </a:cubicBezTo>
                <a:cubicBezTo>
                  <a:pt x="29942" y="7962"/>
                  <a:pt x="29855" y="7831"/>
                  <a:pt x="29790" y="7680"/>
                </a:cubicBezTo>
                <a:cubicBezTo>
                  <a:pt x="29705" y="7524"/>
                  <a:pt x="29536" y="7479"/>
                  <a:pt x="29356" y="7479"/>
                </a:cubicBezTo>
                <a:cubicBezTo>
                  <a:pt x="29262" y="7479"/>
                  <a:pt x="29164" y="7491"/>
                  <a:pt x="29075" y="7506"/>
                </a:cubicBezTo>
                <a:cubicBezTo>
                  <a:pt x="29226" y="7420"/>
                  <a:pt x="29335" y="7268"/>
                  <a:pt x="29335" y="7094"/>
                </a:cubicBezTo>
                <a:cubicBezTo>
                  <a:pt x="29335" y="6758"/>
                  <a:pt x="29085" y="6590"/>
                  <a:pt x="28836" y="6590"/>
                </a:cubicBezTo>
                <a:cubicBezTo>
                  <a:pt x="28587" y="6590"/>
                  <a:pt x="28337" y="6758"/>
                  <a:pt x="28337" y="7094"/>
                </a:cubicBezTo>
                <a:cubicBezTo>
                  <a:pt x="28337" y="7289"/>
                  <a:pt x="28489" y="7485"/>
                  <a:pt x="28684" y="7550"/>
                </a:cubicBezTo>
                <a:lnTo>
                  <a:pt x="28684" y="12536"/>
                </a:lnTo>
                <a:cubicBezTo>
                  <a:pt x="28056" y="14357"/>
                  <a:pt x="25389" y="21772"/>
                  <a:pt x="22939" y="24417"/>
                </a:cubicBezTo>
                <a:lnTo>
                  <a:pt x="24565" y="24417"/>
                </a:lnTo>
                <a:lnTo>
                  <a:pt x="24565" y="24699"/>
                </a:lnTo>
                <a:lnTo>
                  <a:pt x="24327" y="24699"/>
                </a:lnTo>
                <a:lnTo>
                  <a:pt x="24327" y="25544"/>
                </a:lnTo>
                <a:lnTo>
                  <a:pt x="24565" y="25544"/>
                </a:lnTo>
                <a:lnTo>
                  <a:pt x="24565" y="26173"/>
                </a:lnTo>
                <a:lnTo>
                  <a:pt x="24327" y="26173"/>
                </a:lnTo>
                <a:lnTo>
                  <a:pt x="24327" y="27040"/>
                </a:lnTo>
                <a:lnTo>
                  <a:pt x="24565" y="27040"/>
                </a:lnTo>
                <a:lnTo>
                  <a:pt x="24565" y="27647"/>
                </a:lnTo>
                <a:lnTo>
                  <a:pt x="24327" y="27647"/>
                </a:lnTo>
                <a:lnTo>
                  <a:pt x="24327" y="28515"/>
                </a:lnTo>
                <a:lnTo>
                  <a:pt x="24565" y="28515"/>
                </a:lnTo>
                <a:lnTo>
                  <a:pt x="24565" y="29143"/>
                </a:lnTo>
                <a:lnTo>
                  <a:pt x="24327" y="29143"/>
                </a:lnTo>
                <a:lnTo>
                  <a:pt x="24327" y="29360"/>
                </a:lnTo>
                <a:lnTo>
                  <a:pt x="23698" y="29360"/>
                </a:lnTo>
                <a:lnTo>
                  <a:pt x="23698" y="30444"/>
                </a:lnTo>
                <a:lnTo>
                  <a:pt x="22744" y="30444"/>
                </a:lnTo>
                <a:lnTo>
                  <a:pt x="22744" y="29360"/>
                </a:lnTo>
                <a:lnTo>
                  <a:pt x="21855" y="29360"/>
                </a:lnTo>
                <a:lnTo>
                  <a:pt x="21855" y="30444"/>
                </a:lnTo>
                <a:lnTo>
                  <a:pt x="20901" y="30444"/>
                </a:lnTo>
                <a:lnTo>
                  <a:pt x="20901" y="29360"/>
                </a:lnTo>
                <a:lnTo>
                  <a:pt x="20381" y="29360"/>
                </a:lnTo>
                <a:lnTo>
                  <a:pt x="20381" y="28905"/>
                </a:lnTo>
                <a:lnTo>
                  <a:pt x="20120" y="28905"/>
                </a:lnTo>
                <a:lnTo>
                  <a:pt x="20120" y="28276"/>
                </a:lnTo>
                <a:lnTo>
                  <a:pt x="20381" y="28276"/>
                </a:lnTo>
                <a:lnTo>
                  <a:pt x="20381" y="27409"/>
                </a:lnTo>
                <a:lnTo>
                  <a:pt x="20120" y="27409"/>
                </a:lnTo>
                <a:lnTo>
                  <a:pt x="20120" y="26780"/>
                </a:lnTo>
                <a:lnTo>
                  <a:pt x="20381" y="26780"/>
                </a:lnTo>
                <a:lnTo>
                  <a:pt x="20381" y="25913"/>
                </a:lnTo>
                <a:lnTo>
                  <a:pt x="20120" y="25913"/>
                </a:lnTo>
                <a:lnTo>
                  <a:pt x="20120" y="25284"/>
                </a:lnTo>
                <a:lnTo>
                  <a:pt x="20381" y="25284"/>
                </a:lnTo>
                <a:lnTo>
                  <a:pt x="20381" y="24439"/>
                </a:lnTo>
                <a:lnTo>
                  <a:pt x="20120" y="24439"/>
                </a:lnTo>
                <a:lnTo>
                  <a:pt x="20120" y="23810"/>
                </a:lnTo>
                <a:lnTo>
                  <a:pt x="20381" y="23810"/>
                </a:lnTo>
                <a:lnTo>
                  <a:pt x="20381" y="22965"/>
                </a:lnTo>
                <a:lnTo>
                  <a:pt x="20120" y="22965"/>
                </a:lnTo>
                <a:lnTo>
                  <a:pt x="20120" y="22336"/>
                </a:lnTo>
                <a:lnTo>
                  <a:pt x="20381" y="22336"/>
                </a:lnTo>
                <a:lnTo>
                  <a:pt x="20381" y="21469"/>
                </a:lnTo>
                <a:lnTo>
                  <a:pt x="20120" y="21469"/>
                </a:lnTo>
                <a:lnTo>
                  <a:pt x="20120" y="21143"/>
                </a:lnTo>
                <a:lnTo>
                  <a:pt x="21942" y="21143"/>
                </a:lnTo>
                <a:cubicBezTo>
                  <a:pt x="19253" y="18216"/>
                  <a:pt x="16326" y="10173"/>
                  <a:pt x="15524" y="7897"/>
                </a:cubicBezTo>
                <a:lnTo>
                  <a:pt x="15524" y="3344"/>
                </a:lnTo>
                <a:cubicBezTo>
                  <a:pt x="15654" y="3322"/>
                  <a:pt x="15763" y="3279"/>
                  <a:pt x="15871" y="3235"/>
                </a:cubicBezTo>
                <a:cubicBezTo>
                  <a:pt x="15905" y="3225"/>
                  <a:pt x="15940" y="3221"/>
                  <a:pt x="15977" y="3221"/>
                </a:cubicBezTo>
                <a:cubicBezTo>
                  <a:pt x="16180" y="3221"/>
                  <a:pt x="16425" y="3350"/>
                  <a:pt x="16608" y="3387"/>
                </a:cubicBezTo>
                <a:cubicBezTo>
                  <a:pt x="16634" y="3390"/>
                  <a:pt x="16659" y="3392"/>
                  <a:pt x="16684" y="3392"/>
                </a:cubicBezTo>
                <a:cubicBezTo>
                  <a:pt x="16982" y="3392"/>
                  <a:pt x="17150" y="3159"/>
                  <a:pt x="17410" y="3018"/>
                </a:cubicBezTo>
                <a:cubicBezTo>
                  <a:pt x="17540" y="2953"/>
                  <a:pt x="17687" y="2921"/>
                  <a:pt x="17833" y="2921"/>
                </a:cubicBezTo>
                <a:cubicBezTo>
                  <a:pt x="17980" y="2921"/>
                  <a:pt x="18126" y="2953"/>
                  <a:pt x="18256" y="3018"/>
                </a:cubicBezTo>
                <a:cubicBezTo>
                  <a:pt x="18401" y="3091"/>
                  <a:pt x="18529" y="3125"/>
                  <a:pt x="18648" y="3125"/>
                </a:cubicBezTo>
                <a:cubicBezTo>
                  <a:pt x="18849" y="3125"/>
                  <a:pt x="19028" y="3030"/>
                  <a:pt x="19232" y="2867"/>
                </a:cubicBezTo>
                <a:cubicBezTo>
                  <a:pt x="19383" y="2758"/>
                  <a:pt x="19513" y="2628"/>
                  <a:pt x="19644" y="2520"/>
                </a:cubicBezTo>
                <a:cubicBezTo>
                  <a:pt x="19687" y="2476"/>
                  <a:pt x="19752" y="2455"/>
                  <a:pt x="19774" y="2390"/>
                </a:cubicBezTo>
                <a:lnTo>
                  <a:pt x="19774" y="2390"/>
                </a:lnTo>
                <a:cubicBezTo>
                  <a:pt x="19691" y="2398"/>
                  <a:pt x="19609" y="2403"/>
                  <a:pt x="19527" y="2403"/>
                </a:cubicBezTo>
                <a:cubicBezTo>
                  <a:pt x="19199" y="2403"/>
                  <a:pt x="18876" y="2333"/>
                  <a:pt x="18581" y="2195"/>
                </a:cubicBezTo>
                <a:cubicBezTo>
                  <a:pt x="18473" y="2151"/>
                  <a:pt x="18343" y="2064"/>
                  <a:pt x="18256" y="1956"/>
                </a:cubicBezTo>
                <a:cubicBezTo>
                  <a:pt x="18213" y="1869"/>
                  <a:pt x="18126" y="1804"/>
                  <a:pt x="18061" y="1761"/>
                </a:cubicBezTo>
                <a:cubicBezTo>
                  <a:pt x="17992" y="1729"/>
                  <a:pt x="17920" y="1718"/>
                  <a:pt x="17846" y="1718"/>
                </a:cubicBezTo>
                <a:cubicBezTo>
                  <a:pt x="17667" y="1718"/>
                  <a:pt x="17476" y="1782"/>
                  <a:pt x="17292" y="1782"/>
                </a:cubicBezTo>
                <a:cubicBezTo>
                  <a:pt x="17237" y="1782"/>
                  <a:pt x="17182" y="1776"/>
                  <a:pt x="17129" y="1761"/>
                </a:cubicBezTo>
                <a:cubicBezTo>
                  <a:pt x="16933" y="1696"/>
                  <a:pt x="16738" y="1609"/>
                  <a:pt x="16587" y="1479"/>
                </a:cubicBezTo>
                <a:cubicBezTo>
                  <a:pt x="16478" y="1371"/>
                  <a:pt x="16391" y="1241"/>
                  <a:pt x="16348" y="1111"/>
                </a:cubicBezTo>
                <a:cubicBezTo>
                  <a:pt x="16248" y="954"/>
                  <a:pt x="16083" y="900"/>
                  <a:pt x="15908" y="900"/>
                </a:cubicBezTo>
                <a:cubicBezTo>
                  <a:pt x="15816" y="900"/>
                  <a:pt x="15722" y="915"/>
                  <a:pt x="15633" y="937"/>
                </a:cubicBezTo>
                <a:cubicBezTo>
                  <a:pt x="15958" y="742"/>
                  <a:pt x="15958" y="265"/>
                  <a:pt x="15633" y="70"/>
                </a:cubicBezTo>
                <a:cubicBezTo>
                  <a:pt x="15553" y="22"/>
                  <a:pt x="15468" y="0"/>
                  <a:pt x="15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1300" y="3808226"/>
            <a:ext cx="9141458" cy="353990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flipH="1">
            <a:off x="6578053" y="4004015"/>
            <a:ext cx="2657121" cy="2217418"/>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1" y="2863798"/>
            <a:ext cx="2777440" cy="2328039"/>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9" y="3702940"/>
            <a:ext cx="2657121" cy="2217418"/>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
    <p:spTree>
      <p:nvGrpSpPr>
        <p:cNvPr id="1024" name="Shape 1024"/>
        <p:cNvGrpSpPr/>
        <p:nvPr/>
      </p:nvGrpSpPr>
      <p:grpSpPr>
        <a:xfrm>
          <a:off x="0" y="0"/>
          <a:ext cx="0" cy="0"/>
          <a:chOff x="0" y="0"/>
          <a:chExt cx="0" cy="0"/>
        </a:xfrm>
      </p:grpSpPr>
      <p:sp>
        <p:nvSpPr>
          <p:cNvPr id="1025" name="Google Shape;1025;p46"/>
          <p:cNvSpPr/>
          <p:nvPr/>
        </p:nvSpPr>
        <p:spPr>
          <a:xfrm>
            <a:off x="-155704" y="118580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6"/>
          <p:cNvSpPr txBox="1"/>
          <p:nvPr>
            <p:ph idx="1" type="subTitle"/>
          </p:nvPr>
        </p:nvSpPr>
        <p:spPr>
          <a:xfrm>
            <a:off x="713175" y="2457300"/>
            <a:ext cx="2819700" cy="11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7" name="Google Shape;1027;p46"/>
          <p:cNvSpPr txBox="1"/>
          <p:nvPr>
            <p:ph type="title"/>
          </p:nvPr>
        </p:nvSpPr>
        <p:spPr>
          <a:xfrm>
            <a:off x="720000" y="1388000"/>
            <a:ext cx="1984200" cy="95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8" name="Google Shape;1028;p46"/>
          <p:cNvSpPr/>
          <p:nvPr/>
        </p:nvSpPr>
        <p:spPr>
          <a:xfrm>
            <a:off x="-276133" y="4603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4218594" y="147987"/>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a:off x="8560331" y="25471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_1">
    <p:spTree>
      <p:nvGrpSpPr>
        <p:cNvPr id="1031" name="Shape 1031"/>
        <p:cNvGrpSpPr/>
        <p:nvPr/>
      </p:nvGrpSpPr>
      <p:grpSpPr>
        <a:xfrm>
          <a:off x="0" y="0"/>
          <a:ext cx="0" cy="0"/>
          <a:chOff x="0" y="0"/>
          <a:chExt cx="0" cy="0"/>
        </a:xfrm>
      </p:grpSpPr>
      <p:sp>
        <p:nvSpPr>
          <p:cNvPr id="1032" name="Google Shape;1032;p47"/>
          <p:cNvSpPr txBox="1"/>
          <p:nvPr>
            <p:ph idx="1" type="subTitle"/>
          </p:nvPr>
        </p:nvSpPr>
        <p:spPr>
          <a:xfrm>
            <a:off x="5610000" y="2457300"/>
            <a:ext cx="2819700" cy="114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33" name="Google Shape;1033;p47"/>
          <p:cNvSpPr txBox="1"/>
          <p:nvPr>
            <p:ph type="title"/>
          </p:nvPr>
        </p:nvSpPr>
        <p:spPr>
          <a:xfrm>
            <a:off x="6445500" y="1388000"/>
            <a:ext cx="1984200" cy="950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034" name="Google Shape;1034;p47"/>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p:nvPr/>
        </p:nvSpPr>
        <p:spPr>
          <a:xfrm>
            <a:off x="6771611" y="26153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7"/>
          <p:cNvGrpSpPr/>
          <p:nvPr/>
        </p:nvGrpSpPr>
        <p:grpSpPr>
          <a:xfrm flipH="1">
            <a:off x="-103928" y="11357"/>
            <a:ext cx="9489289" cy="4774777"/>
            <a:chOff x="-150589" y="11357"/>
            <a:chExt cx="9489289" cy="4774777"/>
          </a:xfrm>
        </p:grpSpPr>
        <p:sp>
          <p:nvSpPr>
            <p:cNvPr id="1037" name="Google Shape;1037;p47"/>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7"/>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47"/>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_1_1">
    <p:spTree>
      <p:nvGrpSpPr>
        <p:cNvPr id="1047" name="Shape 1047"/>
        <p:cNvGrpSpPr/>
        <p:nvPr/>
      </p:nvGrpSpPr>
      <p:grpSpPr>
        <a:xfrm>
          <a:off x="0" y="0"/>
          <a:ext cx="0" cy="0"/>
          <a:chOff x="0" y="0"/>
          <a:chExt cx="0" cy="0"/>
        </a:xfrm>
      </p:grpSpPr>
      <p:sp>
        <p:nvSpPr>
          <p:cNvPr id="1048" name="Google Shape;1048;p48"/>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txBox="1"/>
          <p:nvPr>
            <p:ph idx="1" type="subTitle"/>
          </p:nvPr>
        </p:nvSpPr>
        <p:spPr>
          <a:xfrm>
            <a:off x="1586850" y="1352700"/>
            <a:ext cx="5970300" cy="219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050" name="Google Shape;105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1" name="Google Shape;1051;p48"/>
          <p:cNvSpPr/>
          <p:nvPr/>
        </p:nvSpPr>
        <p:spPr>
          <a:xfrm flipH="1" rot="-741629">
            <a:off x="272346" y="3654841"/>
            <a:ext cx="3095418" cy="163370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rot="335208">
            <a:off x="6328497" y="280603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284024" y="3136638"/>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444425" y="3638413"/>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4571988" y="379296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6" name="Google Shape;1056;p48"/>
          <p:cNvGrpSpPr/>
          <p:nvPr/>
        </p:nvGrpSpPr>
        <p:grpSpPr>
          <a:xfrm flipH="1">
            <a:off x="6564728" y="3392464"/>
            <a:ext cx="2579275" cy="2158467"/>
            <a:chOff x="-125002" y="3399213"/>
            <a:chExt cx="2579275" cy="2158467"/>
          </a:xfrm>
        </p:grpSpPr>
        <p:sp>
          <p:nvSpPr>
            <p:cNvPr id="1057" name="Google Shape;1057;p48"/>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48"/>
          <p:cNvSpPr/>
          <p:nvPr/>
        </p:nvSpPr>
        <p:spPr>
          <a:xfrm flipH="1" rot="-381102">
            <a:off x="-79176" y="3912222"/>
            <a:ext cx="9383869" cy="363377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1815984" y="30056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8"/>
          <p:cNvSpPr/>
          <p:nvPr/>
        </p:nvSpPr>
        <p:spPr>
          <a:xfrm>
            <a:off x="223503" y="254098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8550806" y="220211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_1_1_1">
    <p:spTree>
      <p:nvGrpSpPr>
        <p:cNvPr id="1063" name="Shape 1063"/>
        <p:cNvGrpSpPr/>
        <p:nvPr/>
      </p:nvGrpSpPr>
      <p:grpSpPr>
        <a:xfrm>
          <a:off x="0" y="0"/>
          <a:ext cx="0" cy="0"/>
          <a:chOff x="0" y="0"/>
          <a:chExt cx="0" cy="0"/>
        </a:xfrm>
      </p:grpSpPr>
      <p:sp>
        <p:nvSpPr>
          <p:cNvPr id="1064" name="Google Shape;1064;p49"/>
          <p:cNvSpPr txBox="1"/>
          <p:nvPr>
            <p:ph idx="1" type="subTitle"/>
          </p:nvPr>
        </p:nvSpPr>
        <p:spPr>
          <a:xfrm>
            <a:off x="720000" y="1455450"/>
            <a:ext cx="3852000" cy="25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95959"/>
              </a:buClr>
              <a:buSzPts val="1000"/>
              <a:buFont typeface="Anaheim"/>
              <a:buChar char="●"/>
              <a:defRPr sz="1600"/>
            </a:lvl1pPr>
            <a:lvl2pPr lvl="1" rtl="0" algn="ctr">
              <a:lnSpc>
                <a:spcPct val="100000"/>
              </a:lnSpc>
              <a:spcBef>
                <a:spcPts val="0"/>
              </a:spcBef>
              <a:spcAft>
                <a:spcPts val="0"/>
              </a:spcAft>
              <a:buClr>
                <a:srgbClr val="595959"/>
              </a:buClr>
              <a:buSzPts val="1400"/>
              <a:buFont typeface="Anaheim"/>
              <a:buChar char="○"/>
              <a:defRPr/>
            </a:lvl2pPr>
            <a:lvl3pPr lvl="2" rtl="0" algn="ctr">
              <a:lnSpc>
                <a:spcPct val="100000"/>
              </a:lnSpc>
              <a:spcBef>
                <a:spcPts val="1600"/>
              </a:spcBef>
              <a:spcAft>
                <a:spcPts val="0"/>
              </a:spcAft>
              <a:buClr>
                <a:srgbClr val="595959"/>
              </a:buClr>
              <a:buSzPts val="1400"/>
              <a:buFont typeface="Anaheim"/>
              <a:buChar char="■"/>
              <a:defRPr/>
            </a:lvl3pPr>
            <a:lvl4pPr lvl="3" rtl="0" algn="ctr">
              <a:lnSpc>
                <a:spcPct val="100000"/>
              </a:lnSpc>
              <a:spcBef>
                <a:spcPts val="1600"/>
              </a:spcBef>
              <a:spcAft>
                <a:spcPts val="0"/>
              </a:spcAft>
              <a:buClr>
                <a:srgbClr val="595959"/>
              </a:buClr>
              <a:buSzPts val="1400"/>
              <a:buFont typeface="Anaheim"/>
              <a:buChar char="●"/>
              <a:defRPr/>
            </a:lvl4pPr>
            <a:lvl5pPr lvl="4" rtl="0" algn="ctr">
              <a:lnSpc>
                <a:spcPct val="100000"/>
              </a:lnSpc>
              <a:spcBef>
                <a:spcPts val="1600"/>
              </a:spcBef>
              <a:spcAft>
                <a:spcPts val="0"/>
              </a:spcAft>
              <a:buClr>
                <a:srgbClr val="595959"/>
              </a:buClr>
              <a:buSzPts val="1400"/>
              <a:buFont typeface="Anaheim"/>
              <a:buChar char="○"/>
              <a:defRPr/>
            </a:lvl5pPr>
            <a:lvl6pPr lvl="5" rtl="0" algn="ctr">
              <a:lnSpc>
                <a:spcPct val="100000"/>
              </a:lnSpc>
              <a:spcBef>
                <a:spcPts val="1600"/>
              </a:spcBef>
              <a:spcAft>
                <a:spcPts val="0"/>
              </a:spcAft>
              <a:buClr>
                <a:srgbClr val="595959"/>
              </a:buClr>
              <a:buSzPts val="1400"/>
              <a:buFont typeface="Anaheim"/>
              <a:buChar char="■"/>
              <a:defRPr/>
            </a:lvl6pPr>
            <a:lvl7pPr lvl="6" rtl="0" algn="ctr">
              <a:lnSpc>
                <a:spcPct val="100000"/>
              </a:lnSpc>
              <a:spcBef>
                <a:spcPts val="1600"/>
              </a:spcBef>
              <a:spcAft>
                <a:spcPts val="0"/>
              </a:spcAft>
              <a:buClr>
                <a:srgbClr val="595959"/>
              </a:buClr>
              <a:buSzPts val="1400"/>
              <a:buFont typeface="Anaheim"/>
              <a:buChar char="●"/>
              <a:defRPr/>
            </a:lvl7pPr>
            <a:lvl8pPr lvl="7" rtl="0" algn="ctr">
              <a:lnSpc>
                <a:spcPct val="100000"/>
              </a:lnSpc>
              <a:spcBef>
                <a:spcPts val="1600"/>
              </a:spcBef>
              <a:spcAft>
                <a:spcPts val="0"/>
              </a:spcAft>
              <a:buClr>
                <a:srgbClr val="595959"/>
              </a:buClr>
              <a:buSzPts val="1400"/>
              <a:buFont typeface="Anaheim"/>
              <a:buChar char="○"/>
              <a:defRPr/>
            </a:lvl8pPr>
            <a:lvl9pPr lvl="8" rtl="0" algn="ctr">
              <a:lnSpc>
                <a:spcPct val="100000"/>
              </a:lnSpc>
              <a:spcBef>
                <a:spcPts val="1600"/>
              </a:spcBef>
              <a:spcAft>
                <a:spcPts val="1600"/>
              </a:spcAft>
              <a:buClr>
                <a:srgbClr val="595959"/>
              </a:buClr>
              <a:buSzPts val="1400"/>
              <a:buFont typeface="Anaheim"/>
              <a:buChar char="■"/>
              <a:defRPr/>
            </a:lvl9pPr>
          </a:lstStyle>
          <a:p/>
        </p:txBody>
      </p:sp>
      <p:sp>
        <p:nvSpPr>
          <p:cNvPr id="1065" name="Google Shape;106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49"/>
          <p:cNvSpPr/>
          <p:nvPr/>
        </p:nvSpPr>
        <p:spPr>
          <a:xfrm flipH="1">
            <a:off x="71" y="1924637"/>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8780842" y="207934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8501156" y="384628"/>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8122198" y="3061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351083" y="2571759"/>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104312" y="2827666"/>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357788" y="3261474"/>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8226816" y="36161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5807879" y="944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
    <p:spTree>
      <p:nvGrpSpPr>
        <p:cNvPr id="1075" name="Shape 1075"/>
        <p:cNvGrpSpPr/>
        <p:nvPr/>
      </p:nvGrpSpPr>
      <p:grpSpPr>
        <a:xfrm>
          <a:off x="0" y="0"/>
          <a:ext cx="0" cy="0"/>
          <a:chOff x="0" y="0"/>
          <a:chExt cx="0" cy="0"/>
        </a:xfrm>
      </p:grpSpPr>
      <p:sp>
        <p:nvSpPr>
          <p:cNvPr id="1076" name="Google Shape;1076;p50"/>
          <p:cNvSpPr txBox="1"/>
          <p:nvPr>
            <p:ph type="title"/>
          </p:nvPr>
        </p:nvSpPr>
        <p:spPr>
          <a:xfrm>
            <a:off x="1144650" y="1328325"/>
            <a:ext cx="6854700" cy="102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None/>
              <a:defRPr sz="6000"/>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1077" name="Google Shape;1077;p50"/>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8769386"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50"/>
          <p:cNvGrpSpPr/>
          <p:nvPr/>
        </p:nvGrpSpPr>
        <p:grpSpPr>
          <a:xfrm>
            <a:off x="6355440" y="2287624"/>
            <a:ext cx="2788563" cy="2894238"/>
            <a:chOff x="6355440" y="2287624"/>
            <a:chExt cx="2788563" cy="2894238"/>
          </a:xfrm>
        </p:grpSpPr>
        <p:sp>
          <p:nvSpPr>
            <p:cNvPr id="1080" name="Google Shape;1080;p50"/>
            <p:cNvSpPr/>
            <p:nvPr/>
          </p:nvSpPr>
          <p:spPr>
            <a:xfrm flipH="1">
              <a:off x="6355440" y="3220924"/>
              <a:ext cx="1084910" cy="1619094"/>
            </a:xfrm>
            <a:custGeom>
              <a:rect b="b" l="l" r="r" t="t"/>
              <a:pathLst>
                <a:path extrusionOk="0" h="39442" w="26429">
                  <a:moveTo>
                    <a:pt x="8339" y="0"/>
                  </a:moveTo>
                  <a:cubicBezTo>
                    <a:pt x="8269" y="0"/>
                    <a:pt x="8196" y="22"/>
                    <a:pt x="8130" y="70"/>
                  </a:cubicBezTo>
                  <a:cubicBezTo>
                    <a:pt x="7892" y="243"/>
                    <a:pt x="7957" y="612"/>
                    <a:pt x="8217" y="699"/>
                  </a:cubicBezTo>
                  <a:lnTo>
                    <a:pt x="8217" y="5490"/>
                  </a:lnTo>
                  <a:cubicBezTo>
                    <a:pt x="8065" y="5989"/>
                    <a:pt x="7567" y="7354"/>
                    <a:pt x="6916" y="8981"/>
                  </a:cubicBezTo>
                  <a:cubicBezTo>
                    <a:pt x="5984" y="11279"/>
                    <a:pt x="4705" y="14032"/>
                    <a:pt x="3491" y="15355"/>
                  </a:cubicBezTo>
                  <a:lnTo>
                    <a:pt x="4813" y="15355"/>
                  </a:lnTo>
                  <a:lnTo>
                    <a:pt x="4813" y="15593"/>
                  </a:lnTo>
                  <a:lnTo>
                    <a:pt x="4661" y="15593"/>
                  </a:lnTo>
                  <a:lnTo>
                    <a:pt x="4661" y="16222"/>
                  </a:lnTo>
                  <a:lnTo>
                    <a:pt x="4813" y="16222"/>
                  </a:lnTo>
                  <a:lnTo>
                    <a:pt x="4813" y="16677"/>
                  </a:lnTo>
                  <a:lnTo>
                    <a:pt x="4661" y="16677"/>
                  </a:lnTo>
                  <a:lnTo>
                    <a:pt x="4661" y="17306"/>
                  </a:lnTo>
                  <a:lnTo>
                    <a:pt x="4813" y="17306"/>
                  </a:lnTo>
                  <a:lnTo>
                    <a:pt x="4813" y="17761"/>
                  </a:lnTo>
                  <a:lnTo>
                    <a:pt x="4661" y="17761"/>
                  </a:lnTo>
                  <a:lnTo>
                    <a:pt x="4661" y="18368"/>
                  </a:lnTo>
                  <a:lnTo>
                    <a:pt x="4813" y="18368"/>
                  </a:lnTo>
                  <a:lnTo>
                    <a:pt x="4813" y="18823"/>
                  </a:lnTo>
                  <a:lnTo>
                    <a:pt x="4661" y="18823"/>
                  </a:lnTo>
                  <a:lnTo>
                    <a:pt x="4661" y="19452"/>
                  </a:lnTo>
                  <a:lnTo>
                    <a:pt x="4813" y="19452"/>
                  </a:lnTo>
                  <a:lnTo>
                    <a:pt x="4813" y="19907"/>
                  </a:lnTo>
                  <a:lnTo>
                    <a:pt x="4661" y="19907"/>
                  </a:lnTo>
                  <a:lnTo>
                    <a:pt x="4661" y="20536"/>
                  </a:lnTo>
                  <a:lnTo>
                    <a:pt x="4813" y="20536"/>
                  </a:lnTo>
                  <a:lnTo>
                    <a:pt x="4813" y="20970"/>
                  </a:lnTo>
                  <a:lnTo>
                    <a:pt x="4661" y="20970"/>
                  </a:lnTo>
                  <a:lnTo>
                    <a:pt x="4661" y="21599"/>
                  </a:lnTo>
                  <a:lnTo>
                    <a:pt x="4813" y="21599"/>
                  </a:lnTo>
                  <a:lnTo>
                    <a:pt x="4813" y="22097"/>
                  </a:lnTo>
                  <a:lnTo>
                    <a:pt x="4314" y="22097"/>
                  </a:lnTo>
                  <a:lnTo>
                    <a:pt x="4314" y="21317"/>
                  </a:lnTo>
                  <a:lnTo>
                    <a:pt x="3686" y="21317"/>
                  </a:lnTo>
                  <a:lnTo>
                    <a:pt x="3686" y="22097"/>
                  </a:lnTo>
                  <a:lnTo>
                    <a:pt x="2992" y="22097"/>
                  </a:lnTo>
                  <a:lnTo>
                    <a:pt x="2992" y="21317"/>
                  </a:lnTo>
                  <a:lnTo>
                    <a:pt x="2342" y="21317"/>
                  </a:lnTo>
                  <a:lnTo>
                    <a:pt x="2342" y="22097"/>
                  </a:lnTo>
                  <a:lnTo>
                    <a:pt x="1626" y="22097"/>
                  </a:lnTo>
                  <a:lnTo>
                    <a:pt x="1626" y="21707"/>
                  </a:lnTo>
                  <a:lnTo>
                    <a:pt x="1756" y="21707"/>
                  </a:lnTo>
                  <a:lnTo>
                    <a:pt x="1756" y="21078"/>
                  </a:lnTo>
                  <a:lnTo>
                    <a:pt x="1626" y="21078"/>
                  </a:lnTo>
                  <a:lnTo>
                    <a:pt x="1626" y="20623"/>
                  </a:lnTo>
                  <a:lnTo>
                    <a:pt x="1756" y="20623"/>
                  </a:lnTo>
                  <a:lnTo>
                    <a:pt x="1756" y="20016"/>
                  </a:lnTo>
                  <a:lnTo>
                    <a:pt x="1626" y="20016"/>
                  </a:lnTo>
                  <a:lnTo>
                    <a:pt x="1626" y="19561"/>
                  </a:lnTo>
                  <a:lnTo>
                    <a:pt x="1756" y="19561"/>
                  </a:lnTo>
                  <a:lnTo>
                    <a:pt x="1756" y="18932"/>
                  </a:lnTo>
                  <a:lnTo>
                    <a:pt x="1626" y="18932"/>
                  </a:lnTo>
                  <a:lnTo>
                    <a:pt x="1626" y="18477"/>
                  </a:lnTo>
                  <a:lnTo>
                    <a:pt x="1756" y="18477"/>
                  </a:lnTo>
                  <a:lnTo>
                    <a:pt x="1756" y="17848"/>
                  </a:lnTo>
                  <a:lnTo>
                    <a:pt x="1626" y="17848"/>
                  </a:lnTo>
                  <a:lnTo>
                    <a:pt x="1626" y="17739"/>
                  </a:lnTo>
                  <a:lnTo>
                    <a:pt x="2797" y="17739"/>
                  </a:lnTo>
                  <a:cubicBezTo>
                    <a:pt x="1821" y="16677"/>
                    <a:pt x="824" y="14574"/>
                    <a:pt x="0" y="12666"/>
                  </a:cubicBezTo>
                  <a:lnTo>
                    <a:pt x="0" y="39442"/>
                  </a:lnTo>
                  <a:lnTo>
                    <a:pt x="26429" y="39442"/>
                  </a:lnTo>
                  <a:lnTo>
                    <a:pt x="26429" y="26693"/>
                  </a:lnTo>
                  <a:lnTo>
                    <a:pt x="26233" y="26672"/>
                  </a:lnTo>
                  <a:lnTo>
                    <a:pt x="26233" y="25891"/>
                  </a:lnTo>
                  <a:lnTo>
                    <a:pt x="25605" y="25891"/>
                  </a:lnTo>
                  <a:lnTo>
                    <a:pt x="25605" y="26672"/>
                  </a:lnTo>
                  <a:lnTo>
                    <a:pt x="24889" y="26672"/>
                  </a:lnTo>
                  <a:lnTo>
                    <a:pt x="24889" y="25891"/>
                  </a:lnTo>
                  <a:lnTo>
                    <a:pt x="24499" y="25891"/>
                  </a:lnTo>
                  <a:lnTo>
                    <a:pt x="24499" y="25544"/>
                  </a:lnTo>
                  <a:lnTo>
                    <a:pt x="24391" y="25544"/>
                  </a:lnTo>
                  <a:lnTo>
                    <a:pt x="24391" y="25089"/>
                  </a:lnTo>
                  <a:lnTo>
                    <a:pt x="24499" y="25089"/>
                  </a:lnTo>
                  <a:lnTo>
                    <a:pt x="24499" y="24460"/>
                  </a:lnTo>
                  <a:lnTo>
                    <a:pt x="24391" y="24460"/>
                  </a:lnTo>
                  <a:lnTo>
                    <a:pt x="24391" y="24005"/>
                  </a:lnTo>
                  <a:lnTo>
                    <a:pt x="24499" y="24005"/>
                  </a:lnTo>
                  <a:lnTo>
                    <a:pt x="24499" y="23398"/>
                  </a:lnTo>
                  <a:lnTo>
                    <a:pt x="24391" y="23398"/>
                  </a:lnTo>
                  <a:lnTo>
                    <a:pt x="24391" y="22943"/>
                  </a:lnTo>
                  <a:lnTo>
                    <a:pt x="24499" y="22943"/>
                  </a:lnTo>
                  <a:lnTo>
                    <a:pt x="24499" y="22314"/>
                  </a:lnTo>
                  <a:lnTo>
                    <a:pt x="24391" y="22314"/>
                  </a:lnTo>
                  <a:lnTo>
                    <a:pt x="24391" y="21317"/>
                  </a:lnTo>
                  <a:lnTo>
                    <a:pt x="23762" y="21317"/>
                  </a:lnTo>
                  <a:lnTo>
                    <a:pt x="23762" y="22097"/>
                  </a:lnTo>
                  <a:lnTo>
                    <a:pt x="23068" y="22097"/>
                  </a:lnTo>
                  <a:lnTo>
                    <a:pt x="23068" y="21317"/>
                  </a:lnTo>
                  <a:lnTo>
                    <a:pt x="22439" y="21317"/>
                  </a:lnTo>
                  <a:lnTo>
                    <a:pt x="22439" y="22097"/>
                  </a:lnTo>
                  <a:lnTo>
                    <a:pt x="21724" y="22097"/>
                  </a:lnTo>
                  <a:lnTo>
                    <a:pt x="21724" y="21317"/>
                  </a:lnTo>
                  <a:lnTo>
                    <a:pt x="21420" y="21317"/>
                  </a:lnTo>
                  <a:lnTo>
                    <a:pt x="21420" y="21165"/>
                  </a:lnTo>
                  <a:lnTo>
                    <a:pt x="21225" y="21165"/>
                  </a:lnTo>
                  <a:lnTo>
                    <a:pt x="21225" y="20710"/>
                  </a:lnTo>
                  <a:lnTo>
                    <a:pt x="21420" y="20710"/>
                  </a:lnTo>
                  <a:lnTo>
                    <a:pt x="21420" y="20081"/>
                  </a:lnTo>
                  <a:lnTo>
                    <a:pt x="21225" y="20081"/>
                  </a:lnTo>
                  <a:lnTo>
                    <a:pt x="21225" y="19626"/>
                  </a:lnTo>
                  <a:lnTo>
                    <a:pt x="21420" y="19626"/>
                  </a:lnTo>
                  <a:lnTo>
                    <a:pt x="21420" y="18997"/>
                  </a:lnTo>
                  <a:lnTo>
                    <a:pt x="21225" y="18997"/>
                  </a:lnTo>
                  <a:lnTo>
                    <a:pt x="21225" y="18542"/>
                  </a:lnTo>
                  <a:lnTo>
                    <a:pt x="21420" y="18542"/>
                  </a:lnTo>
                  <a:lnTo>
                    <a:pt x="21420" y="17913"/>
                  </a:lnTo>
                  <a:lnTo>
                    <a:pt x="21204" y="17913"/>
                  </a:lnTo>
                  <a:lnTo>
                    <a:pt x="21204" y="17718"/>
                  </a:lnTo>
                  <a:lnTo>
                    <a:pt x="22374" y="17718"/>
                  </a:lnTo>
                  <a:cubicBezTo>
                    <a:pt x="20618" y="15810"/>
                    <a:pt x="18710" y="10498"/>
                    <a:pt x="18212" y="9111"/>
                  </a:cubicBezTo>
                  <a:lnTo>
                    <a:pt x="18212" y="7159"/>
                  </a:lnTo>
                  <a:cubicBezTo>
                    <a:pt x="18298" y="7138"/>
                    <a:pt x="18385" y="7116"/>
                    <a:pt x="18450" y="7073"/>
                  </a:cubicBezTo>
                  <a:cubicBezTo>
                    <a:pt x="18472" y="7067"/>
                    <a:pt x="18494" y="7065"/>
                    <a:pt x="18516" y="7065"/>
                  </a:cubicBezTo>
                  <a:cubicBezTo>
                    <a:pt x="18676" y="7065"/>
                    <a:pt x="18859" y="7184"/>
                    <a:pt x="18992" y="7203"/>
                  </a:cubicBezTo>
                  <a:cubicBezTo>
                    <a:pt x="19079" y="7203"/>
                    <a:pt x="19166" y="7203"/>
                    <a:pt x="19231" y="7159"/>
                  </a:cubicBezTo>
                  <a:cubicBezTo>
                    <a:pt x="19339" y="7116"/>
                    <a:pt x="19447" y="7008"/>
                    <a:pt x="19578" y="6943"/>
                  </a:cubicBezTo>
                  <a:cubicBezTo>
                    <a:pt x="19675" y="6888"/>
                    <a:pt x="19784" y="6861"/>
                    <a:pt x="19892" y="6861"/>
                  </a:cubicBezTo>
                  <a:cubicBezTo>
                    <a:pt x="20000" y="6861"/>
                    <a:pt x="20109" y="6888"/>
                    <a:pt x="20206" y="6943"/>
                  </a:cubicBezTo>
                  <a:cubicBezTo>
                    <a:pt x="20283" y="6989"/>
                    <a:pt x="20371" y="7010"/>
                    <a:pt x="20460" y="7010"/>
                  </a:cubicBezTo>
                  <a:cubicBezTo>
                    <a:pt x="20622" y="7010"/>
                    <a:pt x="20788" y="6938"/>
                    <a:pt x="20900" y="6812"/>
                  </a:cubicBezTo>
                  <a:cubicBezTo>
                    <a:pt x="21008" y="6747"/>
                    <a:pt x="21095" y="6661"/>
                    <a:pt x="21204" y="6574"/>
                  </a:cubicBezTo>
                  <a:cubicBezTo>
                    <a:pt x="21247" y="6552"/>
                    <a:pt x="21290" y="6531"/>
                    <a:pt x="21290" y="6487"/>
                  </a:cubicBezTo>
                  <a:lnTo>
                    <a:pt x="21290" y="6487"/>
                  </a:lnTo>
                  <a:cubicBezTo>
                    <a:pt x="21245" y="6491"/>
                    <a:pt x="21198" y="6493"/>
                    <a:pt x="21152" y="6493"/>
                  </a:cubicBezTo>
                  <a:cubicBezTo>
                    <a:pt x="20911" y="6493"/>
                    <a:pt x="20663" y="6444"/>
                    <a:pt x="20445" y="6335"/>
                  </a:cubicBezTo>
                  <a:cubicBezTo>
                    <a:pt x="20336" y="6292"/>
                    <a:pt x="20271" y="6227"/>
                    <a:pt x="20206" y="6162"/>
                  </a:cubicBezTo>
                  <a:cubicBezTo>
                    <a:pt x="20163" y="6097"/>
                    <a:pt x="20098" y="6054"/>
                    <a:pt x="20055" y="6010"/>
                  </a:cubicBezTo>
                  <a:cubicBezTo>
                    <a:pt x="19993" y="5995"/>
                    <a:pt x="19932" y="5980"/>
                    <a:pt x="19871" y="5980"/>
                  </a:cubicBezTo>
                  <a:cubicBezTo>
                    <a:pt x="19845" y="5980"/>
                    <a:pt x="19820" y="5982"/>
                    <a:pt x="19794" y="5989"/>
                  </a:cubicBezTo>
                  <a:cubicBezTo>
                    <a:pt x="19664" y="6032"/>
                    <a:pt x="19513" y="6032"/>
                    <a:pt x="19361" y="6032"/>
                  </a:cubicBezTo>
                  <a:cubicBezTo>
                    <a:pt x="19231" y="5989"/>
                    <a:pt x="19101" y="5924"/>
                    <a:pt x="18992" y="5837"/>
                  </a:cubicBezTo>
                  <a:cubicBezTo>
                    <a:pt x="18905" y="5750"/>
                    <a:pt x="18840" y="5663"/>
                    <a:pt x="18797" y="5555"/>
                  </a:cubicBezTo>
                  <a:cubicBezTo>
                    <a:pt x="18731" y="5449"/>
                    <a:pt x="18625" y="5416"/>
                    <a:pt x="18507" y="5416"/>
                  </a:cubicBezTo>
                  <a:cubicBezTo>
                    <a:pt x="18432" y="5416"/>
                    <a:pt x="18353" y="5430"/>
                    <a:pt x="18277" y="5447"/>
                  </a:cubicBezTo>
                  <a:cubicBezTo>
                    <a:pt x="18385" y="5382"/>
                    <a:pt x="18450" y="5251"/>
                    <a:pt x="18450" y="5121"/>
                  </a:cubicBezTo>
                  <a:cubicBezTo>
                    <a:pt x="18466" y="4917"/>
                    <a:pt x="18288" y="4770"/>
                    <a:pt x="18107" y="4770"/>
                  </a:cubicBezTo>
                  <a:cubicBezTo>
                    <a:pt x="18038" y="4770"/>
                    <a:pt x="17968" y="4792"/>
                    <a:pt x="17908" y="4840"/>
                  </a:cubicBezTo>
                  <a:cubicBezTo>
                    <a:pt x="17670" y="5013"/>
                    <a:pt x="17713" y="5382"/>
                    <a:pt x="17995" y="5468"/>
                  </a:cubicBezTo>
                  <a:lnTo>
                    <a:pt x="17995" y="9089"/>
                  </a:lnTo>
                  <a:cubicBezTo>
                    <a:pt x="17908" y="9349"/>
                    <a:pt x="17778" y="9739"/>
                    <a:pt x="17583" y="10216"/>
                  </a:cubicBezTo>
                  <a:cubicBezTo>
                    <a:pt x="17193" y="11344"/>
                    <a:pt x="16542" y="12948"/>
                    <a:pt x="15827" y="14444"/>
                  </a:cubicBezTo>
                  <a:cubicBezTo>
                    <a:pt x="15198" y="15767"/>
                    <a:pt x="14504" y="17002"/>
                    <a:pt x="13832" y="17739"/>
                  </a:cubicBezTo>
                  <a:lnTo>
                    <a:pt x="15025" y="17739"/>
                  </a:lnTo>
                  <a:lnTo>
                    <a:pt x="15025" y="17935"/>
                  </a:lnTo>
                  <a:lnTo>
                    <a:pt x="14851" y="17935"/>
                  </a:lnTo>
                  <a:lnTo>
                    <a:pt x="14851" y="18542"/>
                  </a:lnTo>
                  <a:lnTo>
                    <a:pt x="15025" y="18542"/>
                  </a:lnTo>
                  <a:lnTo>
                    <a:pt x="15025" y="18997"/>
                  </a:lnTo>
                  <a:lnTo>
                    <a:pt x="14851" y="18997"/>
                  </a:lnTo>
                  <a:lnTo>
                    <a:pt x="14851" y="19626"/>
                  </a:lnTo>
                  <a:lnTo>
                    <a:pt x="15025" y="19626"/>
                  </a:lnTo>
                  <a:lnTo>
                    <a:pt x="15025" y="20081"/>
                  </a:lnTo>
                  <a:lnTo>
                    <a:pt x="14851" y="20081"/>
                  </a:lnTo>
                  <a:lnTo>
                    <a:pt x="14851" y="20710"/>
                  </a:lnTo>
                  <a:lnTo>
                    <a:pt x="15025" y="20710"/>
                  </a:lnTo>
                  <a:lnTo>
                    <a:pt x="15025" y="21165"/>
                  </a:lnTo>
                  <a:lnTo>
                    <a:pt x="14851" y="21165"/>
                  </a:lnTo>
                  <a:lnTo>
                    <a:pt x="14851" y="21317"/>
                  </a:lnTo>
                  <a:lnTo>
                    <a:pt x="14396" y="21317"/>
                  </a:lnTo>
                  <a:lnTo>
                    <a:pt x="14396" y="22097"/>
                  </a:lnTo>
                  <a:lnTo>
                    <a:pt x="13680" y="22097"/>
                  </a:lnTo>
                  <a:lnTo>
                    <a:pt x="13680" y="21317"/>
                  </a:lnTo>
                  <a:lnTo>
                    <a:pt x="13052" y="21317"/>
                  </a:lnTo>
                  <a:lnTo>
                    <a:pt x="13052" y="22097"/>
                  </a:lnTo>
                  <a:lnTo>
                    <a:pt x="12336" y="22097"/>
                  </a:lnTo>
                  <a:lnTo>
                    <a:pt x="12336" y="21317"/>
                  </a:lnTo>
                  <a:lnTo>
                    <a:pt x="11968" y="21317"/>
                  </a:lnTo>
                  <a:lnTo>
                    <a:pt x="11968" y="20992"/>
                  </a:lnTo>
                  <a:lnTo>
                    <a:pt x="11773" y="20992"/>
                  </a:lnTo>
                  <a:lnTo>
                    <a:pt x="11773" y="20536"/>
                  </a:lnTo>
                  <a:lnTo>
                    <a:pt x="11968" y="20536"/>
                  </a:lnTo>
                  <a:lnTo>
                    <a:pt x="11968" y="19907"/>
                  </a:lnTo>
                  <a:lnTo>
                    <a:pt x="11773" y="19907"/>
                  </a:lnTo>
                  <a:lnTo>
                    <a:pt x="11773" y="19452"/>
                  </a:lnTo>
                  <a:lnTo>
                    <a:pt x="11968" y="19452"/>
                  </a:lnTo>
                  <a:lnTo>
                    <a:pt x="11968" y="18823"/>
                  </a:lnTo>
                  <a:lnTo>
                    <a:pt x="11773" y="18823"/>
                  </a:lnTo>
                  <a:lnTo>
                    <a:pt x="11773" y="18368"/>
                  </a:lnTo>
                  <a:lnTo>
                    <a:pt x="11968" y="18368"/>
                  </a:lnTo>
                  <a:lnTo>
                    <a:pt x="11968" y="17761"/>
                  </a:lnTo>
                  <a:lnTo>
                    <a:pt x="11773" y="17761"/>
                  </a:lnTo>
                  <a:lnTo>
                    <a:pt x="11773" y="17306"/>
                  </a:lnTo>
                  <a:lnTo>
                    <a:pt x="11968" y="17306"/>
                  </a:lnTo>
                  <a:lnTo>
                    <a:pt x="11968" y="16677"/>
                  </a:lnTo>
                  <a:lnTo>
                    <a:pt x="11773" y="16677"/>
                  </a:lnTo>
                  <a:lnTo>
                    <a:pt x="11773" y="16222"/>
                  </a:lnTo>
                  <a:lnTo>
                    <a:pt x="11968" y="16222"/>
                  </a:lnTo>
                  <a:lnTo>
                    <a:pt x="11968" y="15593"/>
                  </a:lnTo>
                  <a:lnTo>
                    <a:pt x="11773" y="15593"/>
                  </a:lnTo>
                  <a:lnTo>
                    <a:pt x="11773" y="15355"/>
                  </a:lnTo>
                  <a:lnTo>
                    <a:pt x="13117" y="15355"/>
                  </a:lnTo>
                  <a:cubicBezTo>
                    <a:pt x="11165" y="13230"/>
                    <a:pt x="9019" y="7376"/>
                    <a:pt x="8455" y="5728"/>
                  </a:cubicBezTo>
                  <a:lnTo>
                    <a:pt x="8455" y="2411"/>
                  </a:lnTo>
                  <a:cubicBezTo>
                    <a:pt x="8520" y="2411"/>
                    <a:pt x="8629" y="2346"/>
                    <a:pt x="8694" y="2325"/>
                  </a:cubicBezTo>
                  <a:cubicBezTo>
                    <a:pt x="8715" y="2318"/>
                    <a:pt x="8738" y="2316"/>
                    <a:pt x="8762" y="2316"/>
                  </a:cubicBezTo>
                  <a:cubicBezTo>
                    <a:pt x="8906" y="2316"/>
                    <a:pt x="9087" y="2414"/>
                    <a:pt x="9236" y="2433"/>
                  </a:cubicBezTo>
                  <a:cubicBezTo>
                    <a:pt x="9259" y="2437"/>
                    <a:pt x="9281" y="2439"/>
                    <a:pt x="9303" y="2439"/>
                  </a:cubicBezTo>
                  <a:cubicBezTo>
                    <a:pt x="9500" y="2439"/>
                    <a:pt x="9623" y="2271"/>
                    <a:pt x="9800" y="2173"/>
                  </a:cubicBezTo>
                  <a:cubicBezTo>
                    <a:pt x="9897" y="2119"/>
                    <a:pt x="10006" y="2092"/>
                    <a:pt x="10114" y="2092"/>
                  </a:cubicBezTo>
                  <a:cubicBezTo>
                    <a:pt x="10222" y="2092"/>
                    <a:pt x="10331" y="2119"/>
                    <a:pt x="10428" y="2173"/>
                  </a:cubicBezTo>
                  <a:cubicBezTo>
                    <a:pt x="10520" y="2223"/>
                    <a:pt x="10618" y="2247"/>
                    <a:pt x="10715" y="2247"/>
                  </a:cubicBezTo>
                  <a:cubicBezTo>
                    <a:pt x="10871" y="2247"/>
                    <a:pt x="11024" y="2185"/>
                    <a:pt x="11144" y="2064"/>
                  </a:cubicBezTo>
                  <a:cubicBezTo>
                    <a:pt x="11252" y="1978"/>
                    <a:pt x="11339" y="1891"/>
                    <a:pt x="11426" y="1804"/>
                  </a:cubicBezTo>
                  <a:cubicBezTo>
                    <a:pt x="11469" y="1783"/>
                    <a:pt x="11512" y="1761"/>
                    <a:pt x="11534" y="1718"/>
                  </a:cubicBezTo>
                  <a:lnTo>
                    <a:pt x="11534" y="1718"/>
                  </a:lnTo>
                  <a:cubicBezTo>
                    <a:pt x="11483" y="1721"/>
                    <a:pt x="11433" y="1723"/>
                    <a:pt x="11383" y="1723"/>
                  </a:cubicBezTo>
                  <a:cubicBezTo>
                    <a:pt x="11131" y="1723"/>
                    <a:pt x="10884" y="1678"/>
                    <a:pt x="10667" y="1587"/>
                  </a:cubicBezTo>
                  <a:cubicBezTo>
                    <a:pt x="10580" y="1544"/>
                    <a:pt x="10493" y="1479"/>
                    <a:pt x="10428" y="1392"/>
                  </a:cubicBezTo>
                  <a:cubicBezTo>
                    <a:pt x="10385" y="1349"/>
                    <a:pt x="10342" y="1284"/>
                    <a:pt x="10277" y="1262"/>
                  </a:cubicBezTo>
                  <a:cubicBezTo>
                    <a:pt x="10217" y="1233"/>
                    <a:pt x="10156" y="1222"/>
                    <a:pt x="10094" y="1222"/>
                  </a:cubicBezTo>
                  <a:cubicBezTo>
                    <a:pt x="9960" y="1222"/>
                    <a:pt x="9823" y="1270"/>
                    <a:pt x="9691" y="1270"/>
                  </a:cubicBezTo>
                  <a:cubicBezTo>
                    <a:pt x="9662" y="1270"/>
                    <a:pt x="9633" y="1268"/>
                    <a:pt x="9604" y="1262"/>
                  </a:cubicBezTo>
                  <a:cubicBezTo>
                    <a:pt x="9453" y="1219"/>
                    <a:pt x="9323" y="1154"/>
                    <a:pt x="9214" y="1067"/>
                  </a:cubicBezTo>
                  <a:cubicBezTo>
                    <a:pt x="9128" y="980"/>
                    <a:pt x="9084" y="894"/>
                    <a:pt x="9041" y="785"/>
                  </a:cubicBezTo>
                  <a:cubicBezTo>
                    <a:pt x="8969" y="670"/>
                    <a:pt x="8838" y="641"/>
                    <a:pt x="8708" y="641"/>
                  </a:cubicBezTo>
                  <a:cubicBezTo>
                    <a:pt x="8643" y="641"/>
                    <a:pt x="8578" y="648"/>
                    <a:pt x="8520" y="655"/>
                  </a:cubicBezTo>
                  <a:cubicBezTo>
                    <a:pt x="8629" y="612"/>
                    <a:pt x="8694" y="482"/>
                    <a:pt x="8694" y="352"/>
                  </a:cubicBezTo>
                  <a:cubicBezTo>
                    <a:pt x="8694" y="148"/>
                    <a:pt x="8524" y="0"/>
                    <a:pt x="8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flipH="1">
              <a:off x="6996025" y="2287624"/>
              <a:ext cx="2147978" cy="2894238"/>
            </a:xfrm>
            <a:custGeom>
              <a:rect b="b" l="l" r="r" t="t"/>
              <a:pathLst>
                <a:path extrusionOk="0" h="54250" w="40262">
                  <a:moveTo>
                    <a:pt x="15386" y="0"/>
                  </a:moveTo>
                  <a:cubicBezTo>
                    <a:pt x="15131" y="0"/>
                    <a:pt x="14895" y="209"/>
                    <a:pt x="14895" y="503"/>
                  </a:cubicBezTo>
                  <a:cubicBezTo>
                    <a:pt x="14895" y="720"/>
                    <a:pt x="15026" y="894"/>
                    <a:pt x="15242" y="980"/>
                  </a:cubicBezTo>
                  <a:lnTo>
                    <a:pt x="15242" y="7550"/>
                  </a:lnTo>
                  <a:cubicBezTo>
                    <a:pt x="14679" y="9197"/>
                    <a:pt x="11557" y="18043"/>
                    <a:pt x="8716" y="21122"/>
                  </a:cubicBezTo>
                  <a:lnTo>
                    <a:pt x="10538" y="21122"/>
                  </a:lnTo>
                  <a:lnTo>
                    <a:pt x="10538" y="21469"/>
                  </a:lnTo>
                  <a:lnTo>
                    <a:pt x="10343" y="21469"/>
                  </a:lnTo>
                  <a:lnTo>
                    <a:pt x="10343" y="22314"/>
                  </a:lnTo>
                  <a:lnTo>
                    <a:pt x="10538" y="22314"/>
                  </a:lnTo>
                  <a:lnTo>
                    <a:pt x="10538" y="22943"/>
                  </a:lnTo>
                  <a:lnTo>
                    <a:pt x="10343" y="22943"/>
                  </a:lnTo>
                  <a:lnTo>
                    <a:pt x="10343" y="23810"/>
                  </a:lnTo>
                  <a:lnTo>
                    <a:pt x="10538" y="23810"/>
                  </a:lnTo>
                  <a:lnTo>
                    <a:pt x="10538" y="24417"/>
                  </a:lnTo>
                  <a:lnTo>
                    <a:pt x="10343" y="24417"/>
                  </a:lnTo>
                  <a:lnTo>
                    <a:pt x="10343" y="25284"/>
                  </a:lnTo>
                  <a:lnTo>
                    <a:pt x="10538" y="25284"/>
                  </a:lnTo>
                  <a:lnTo>
                    <a:pt x="10538" y="25913"/>
                  </a:lnTo>
                  <a:lnTo>
                    <a:pt x="10343" y="25913"/>
                  </a:lnTo>
                  <a:lnTo>
                    <a:pt x="10343" y="26759"/>
                  </a:lnTo>
                  <a:lnTo>
                    <a:pt x="10538" y="26759"/>
                  </a:lnTo>
                  <a:lnTo>
                    <a:pt x="10538" y="27409"/>
                  </a:lnTo>
                  <a:lnTo>
                    <a:pt x="10343" y="27409"/>
                  </a:lnTo>
                  <a:lnTo>
                    <a:pt x="10343" y="28255"/>
                  </a:lnTo>
                  <a:lnTo>
                    <a:pt x="10538" y="28255"/>
                  </a:lnTo>
                  <a:lnTo>
                    <a:pt x="10538" y="28883"/>
                  </a:lnTo>
                  <a:lnTo>
                    <a:pt x="10343" y="28883"/>
                  </a:lnTo>
                  <a:lnTo>
                    <a:pt x="10343" y="29729"/>
                  </a:lnTo>
                  <a:lnTo>
                    <a:pt x="10538" y="29729"/>
                  </a:lnTo>
                  <a:lnTo>
                    <a:pt x="10538" y="30423"/>
                  </a:lnTo>
                  <a:lnTo>
                    <a:pt x="9844" y="30423"/>
                  </a:lnTo>
                  <a:lnTo>
                    <a:pt x="9844" y="29339"/>
                  </a:lnTo>
                  <a:lnTo>
                    <a:pt x="8977" y="29339"/>
                  </a:lnTo>
                  <a:lnTo>
                    <a:pt x="8977" y="30423"/>
                  </a:lnTo>
                  <a:lnTo>
                    <a:pt x="8001" y="30423"/>
                  </a:lnTo>
                  <a:lnTo>
                    <a:pt x="8001" y="29339"/>
                  </a:lnTo>
                  <a:lnTo>
                    <a:pt x="7134" y="29339"/>
                  </a:lnTo>
                  <a:lnTo>
                    <a:pt x="7134" y="30423"/>
                  </a:lnTo>
                  <a:lnTo>
                    <a:pt x="6158" y="30423"/>
                  </a:lnTo>
                  <a:lnTo>
                    <a:pt x="6158" y="29881"/>
                  </a:lnTo>
                  <a:lnTo>
                    <a:pt x="6332" y="29881"/>
                  </a:lnTo>
                  <a:lnTo>
                    <a:pt x="6332" y="29035"/>
                  </a:lnTo>
                  <a:lnTo>
                    <a:pt x="6158" y="29035"/>
                  </a:lnTo>
                  <a:lnTo>
                    <a:pt x="6158" y="28406"/>
                  </a:lnTo>
                  <a:lnTo>
                    <a:pt x="6332" y="28406"/>
                  </a:lnTo>
                  <a:lnTo>
                    <a:pt x="6332" y="27539"/>
                  </a:lnTo>
                  <a:lnTo>
                    <a:pt x="6158" y="27539"/>
                  </a:lnTo>
                  <a:lnTo>
                    <a:pt x="6158" y="26910"/>
                  </a:lnTo>
                  <a:lnTo>
                    <a:pt x="6332" y="26910"/>
                  </a:lnTo>
                  <a:lnTo>
                    <a:pt x="6332" y="26043"/>
                  </a:lnTo>
                  <a:lnTo>
                    <a:pt x="6158" y="26043"/>
                  </a:lnTo>
                  <a:lnTo>
                    <a:pt x="6158" y="25414"/>
                  </a:lnTo>
                  <a:lnTo>
                    <a:pt x="6332" y="25414"/>
                  </a:lnTo>
                  <a:lnTo>
                    <a:pt x="6332" y="24569"/>
                  </a:lnTo>
                  <a:lnTo>
                    <a:pt x="6158" y="24569"/>
                  </a:lnTo>
                  <a:lnTo>
                    <a:pt x="6158" y="24417"/>
                  </a:lnTo>
                  <a:lnTo>
                    <a:pt x="7784" y="24417"/>
                  </a:lnTo>
                  <a:cubicBezTo>
                    <a:pt x="5313" y="21750"/>
                    <a:pt x="2624" y="14271"/>
                    <a:pt x="2017" y="12493"/>
                  </a:cubicBezTo>
                  <a:lnTo>
                    <a:pt x="2017" y="9523"/>
                  </a:lnTo>
                  <a:cubicBezTo>
                    <a:pt x="2126" y="9479"/>
                    <a:pt x="2256" y="9436"/>
                    <a:pt x="2342" y="9392"/>
                  </a:cubicBezTo>
                  <a:cubicBezTo>
                    <a:pt x="2376" y="9383"/>
                    <a:pt x="2411" y="9379"/>
                    <a:pt x="2447" y="9379"/>
                  </a:cubicBezTo>
                  <a:cubicBezTo>
                    <a:pt x="2665" y="9379"/>
                    <a:pt x="2915" y="9526"/>
                    <a:pt x="3101" y="9544"/>
                  </a:cubicBezTo>
                  <a:cubicBezTo>
                    <a:pt x="3127" y="9548"/>
                    <a:pt x="3152" y="9549"/>
                    <a:pt x="3177" y="9549"/>
                  </a:cubicBezTo>
                  <a:cubicBezTo>
                    <a:pt x="3475" y="9549"/>
                    <a:pt x="3643" y="9316"/>
                    <a:pt x="3903" y="9176"/>
                  </a:cubicBezTo>
                  <a:cubicBezTo>
                    <a:pt x="4033" y="9111"/>
                    <a:pt x="4180" y="9078"/>
                    <a:pt x="4326" y="9078"/>
                  </a:cubicBezTo>
                  <a:cubicBezTo>
                    <a:pt x="4473" y="9078"/>
                    <a:pt x="4619" y="9111"/>
                    <a:pt x="4749" y="9176"/>
                  </a:cubicBezTo>
                  <a:cubicBezTo>
                    <a:pt x="4893" y="9256"/>
                    <a:pt x="5020" y="9292"/>
                    <a:pt x="5138" y="9292"/>
                  </a:cubicBezTo>
                  <a:cubicBezTo>
                    <a:pt x="5341" y="9292"/>
                    <a:pt x="5520" y="9188"/>
                    <a:pt x="5725" y="9024"/>
                  </a:cubicBezTo>
                  <a:cubicBezTo>
                    <a:pt x="5876" y="8916"/>
                    <a:pt x="6006" y="8785"/>
                    <a:pt x="6137" y="8677"/>
                  </a:cubicBezTo>
                  <a:cubicBezTo>
                    <a:pt x="6180" y="8655"/>
                    <a:pt x="6223" y="8612"/>
                    <a:pt x="6245" y="8569"/>
                  </a:cubicBezTo>
                  <a:lnTo>
                    <a:pt x="6245" y="8569"/>
                  </a:lnTo>
                  <a:cubicBezTo>
                    <a:pt x="6167" y="8577"/>
                    <a:pt x="6088" y="8582"/>
                    <a:pt x="6009" y="8582"/>
                  </a:cubicBezTo>
                  <a:cubicBezTo>
                    <a:pt x="5692" y="8582"/>
                    <a:pt x="5369" y="8512"/>
                    <a:pt x="5074" y="8374"/>
                  </a:cubicBezTo>
                  <a:cubicBezTo>
                    <a:pt x="4944" y="8308"/>
                    <a:pt x="4836" y="8222"/>
                    <a:pt x="4749" y="8135"/>
                  </a:cubicBezTo>
                  <a:cubicBezTo>
                    <a:pt x="4684" y="8048"/>
                    <a:pt x="4619" y="7983"/>
                    <a:pt x="4532" y="7918"/>
                  </a:cubicBezTo>
                  <a:cubicBezTo>
                    <a:pt x="4473" y="7889"/>
                    <a:pt x="4409" y="7878"/>
                    <a:pt x="4341" y="7878"/>
                  </a:cubicBezTo>
                  <a:cubicBezTo>
                    <a:pt x="4167" y="7878"/>
                    <a:pt x="3971" y="7947"/>
                    <a:pt x="3784" y="7947"/>
                  </a:cubicBezTo>
                  <a:cubicBezTo>
                    <a:pt x="3721" y="7947"/>
                    <a:pt x="3659" y="7939"/>
                    <a:pt x="3600" y="7918"/>
                  </a:cubicBezTo>
                  <a:cubicBezTo>
                    <a:pt x="3426" y="7875"/>
                    <a:pt x="3231" y="7788"/>
                    <a:pt x="3080" y="7658"/>
                  </a:cubicBezTo>
                  <a:cubicBezTo>
                    <a:pt x="2971" y="7550"/>
                    <a:pt x="2884" y="7420"/>
                    <a:pt x="2819" y="7268"/>
                  </a:cubicBezTo>
                  <a:cubicBezTo>
                    <a:pt x="2734" y="7112"/>
                    <a:pt x="2565" y="7067"/>
                    <a:pt x="2386" y="7067"/>
                  </a:cubicBezTo>
                  <a:cubicBezTo>
                    <a:pt x="2291" y="7067"/>
                    <a:pt x="2194" y="7079"/>
                    <a:pt x="2104" y="7094"/>
                  </a:cubicBezTo>
                  <a:cubicBezTo>
                    <a:pt x="2567" y="6842"/>
                    <a:pt x="2377" y="6182"/>
                    <a:pt x="1870" y="6182"/>
                  </a:cubicBezTo>
                  <a:cubicBezTo>
                    <a:pt x="1854" y="6182"/>
                    <a:pt x="1838" y="6182"/>
                    <a:pt x="1822" y="6184"/>
                  </a:cubicBezTo>
                  <a:cubicBezTo>
                    <a:pt x="1302" y="6227"/>
                    <a:pt x="1215" y="6964"/>
                    <a:pt x="1714" y="7138"/>
                  </a:cubicBezTo>
                  <a:lnTo>
                    <a:pt x="1714" y="12601"/>
                  </a:lnTo>
                  <a:cubicBezTo>
                    <a:pt x="1454" y="13425"/>
                    <a:pt x="825" y="15160"/>
                    <a:pt x="1" y="17111"/>
                  </a:cubicBezTo>
                  <a:lnTo>
                    <a:pt x="1" y="54250"/>
                  </a:lnTo>
                  <a:lnTo>
                    <a:pt x="40262" y="54250"/>
                  </a:lnTo>
                  <a:lnTo>
                    <a:pt x="40262" y="36732"/>
                  </a:lnTo>
                  <a:lnTo>
                    <a:pt x="40002" y="36732"/>
                  </a:lnTo>
                  <a:lnTo>
                    <a:pt x="40002" y="35648"/>
                  </a:lnTo>
                  <a:lnTo>
                    <a:pt x="39134" y="35648"/>
                  </a:lnTo>
                  <a:lnTo>
                    <a:pt x="39134" y="36732"/>
                  </a:lnTo>
                  <a:lnTo>
                    <a:pt x="38159" y="36732"/>
                  </a:lnTo>
                  <a:lnTo>
                    <a:pt x="38159" y="35648"/>
                  </a:lnTo>
                  <a:lnTo>
                    <a:pt x="37617" y="35648"/>
                  </a:lnTo>
                  <a:lnTo>
                    <a:pt x="37617" y="35149"/>
                  </a:lnTo>
                  <a:lnTo>
                    <a:pt x="37465" y="35149"/>
                  </a:lnTo>
                  <a:lnTo>
                    <a:pt x="37465" y="34542"/>
                  </a:lnTo>
                  <a:lnTo>
                    <a:pt x="37617" y="34542"/>
                  </a:lnTo>
                  <a:lnTo>
                    <a:pt x="37617" y="33675"/>
                  </a:lnTo>
                  <a:lnTo>
                    <a:pt x="37465" y="33675"/>
                  </a:lnTo>
                  <a:lnTo>
                    <a:pt x="37465" y="33046"/>
                  </a:lnTo>
                  <a:lnTo>
                    <a:pt x="37617" y="33046"/>
                  </a:lnTo>
                  <a:lnTo>
                    <a:pt x="37617" y="32200"/>
                  </a:lnTo>
                  <a:lnTo>
                    <a:pt x="37465" y="32200"/>
                  </a:lnTo>
                  <a:lnTo>
                    <a:pt x="37465" y="31572"/>
                  </a:lnTo>
                  <a:lnTo>
                    <a:pt x="37617" y="31572"/>
                  </a:lnTo>
                  <a:lnTo>
                    <a:pt x="37617" y="30704"/>
                  </a:lnTo>
                  <a:lnTo>
                    <a:pt x="37465" y="30704"/>
                  </a:lnTo>
                  <a:lnTo>
                    <a:pt x="37465" y="29339"/>
                  </a:lnTo>
                  <a:lnTo>
                    <a:pt x="36598" y="29339"/>
                  </a:lnTo>
                  <a:lnTo>
                    <a:pt x="36598" y="30423"/>
                  </a:lnTo>
                  <a:lnTo>
                    <a:pt x="35622" y="30423"/>
                  </a:lnTo>
                  <a:lnTo>
                    <a:pt x="35622" y="29339"/>
                  </a:lnTo>
                  <a:lnTo>
                    <a:pt x="34755" y="29339"/>
                  </a:lnTo>
                  <a:lnTo>
                    <a:pt x="34755" y="30423"/>
                  </a:lnTo>
                  <a:lnTo>
                    <a:pt x="33801" y="30423"/>
                  </a:lnTo>
                  <a:lnTo>
                    <a:pt x="33801" y="29339"/>
                  </a:lnTo>
                  <a:lnTo>
                    <a:pt x="33346" y="29339"/>
                  </a:lnTo>
                  <a:lnTo>
                    <a:pt x="33346" y="29122"/>
                  </a:lnTo>
                  <a:lnTo>
                    <a:pt x="33085" y="29122"/>
                  </a:lnTo>
                  <a:lnTo>
                    <a:pt x="33085" y="28493"/>
                  </a:lnTo>
                  <a:lnTo>
                    <a:pt x="33346" y="28493"/>
                  </a:lnTo>
                  <a:lnTo>
                    <a:pt x="33346" y="27647"/>
                  </a:lnTo>
                  <a:lnTo>
                    <a:pt x="33085" y="27647"/>
                  </a:lnTo>
                  <a:lnTo>
                    <a:pt x="33085" y="27019"/>
                  </a:lnTo>
                  <a:lnTo>
                    <a:pt x="33346" y="27019"/>
                  </a:lnTo>
                  <a:lnTo>
                    <a:pt x="33346" y="26152"/>
                  </a:lnTo>
                  <a:lnTo>
                    <a:pt x="33085" y="26152"/>
                  </a:lnTo>
                  <a:lnTo>
                    <a:pt x="33085" y="25544"/>
                  </a:lnTo>
                  <a:lnTo>
                    <a:pt x="33346" y="25544"/>
                  </a:lnTo>
                  <a:lnTo>
                    <a:pt x="33346" y="24699"/>
                  </a:lnTo>
                  <a:lnTo>
                    <a:pt x="33085" y="24699"/>
                  </a:lnTo>
                  <a:lnTo>
                    <a:pt x="33085" y="24417"/>
                  </a:lnTo>
                  <a:lnTo>
                    <a:pt x="34712" y="24417"/>
                  </a:lnTo>
                  <a:cubicBezTo>
                    <a:pt x="32283" y="21794"/>
                    <a:pt x="29638" y="14487"/>
                    <a:pt x="28988" y="12580"/>
                  </a:cubicBezTo>
                  <a:lnTo>
                    <a:pt x="28988" y="9913"/>
                  </a:lnTo>
                  <a:cubicBezTo>
                    <a:pt x="29096" y="9891"/>
                    <a:pt x="29205" y="9848"/>
                    <a:pt x="29313" y="9783"/>
                  </a:cubicBezTo>
                  <a:cubicBezTo>
                    <a:pt x="29347" y="9774"/>
                    <a:pt x="29382" y="9770"/>
                    <a:pt x="29417" y="9770"/>
                  </a:cubicBezTo>
                  <a:cubicBezTo>
                    <a:pt x="29631" y="9770"/>
                    <a:pt x="29867" y="9916"/>
                    <a:pt x="30072" y="9935"/>
                  </a:cubicBezTo>
                  <a:cubicBezTo>
                    <a:pt x="30109" y="9942"/>
                    <a:pt x="30145" y="9945"/>
                    <a:pt x="30178" y="9945"/>
                  </a:cubicBezTo>
                  <a:cubicBezTo>
                    <a:pt x="30457" y="9945"/>
                    <a:pt x="30620" y="9723"/>
                    <a:pt x="30852" y="9588"/>
                  </a:cubicBezTo>
                  <a:cubicBezTo>
                    <a:pt x="30993" y="9512"/>
                    <a:pt x="31140" y="9474"/>
                    <a:pt x="31286" y="9474"/>
                  </a:cubicBezTo>
                  <a:cubicBezTo>
                    <a:pt x="31432" y="9474"/>
                    <a:pt x="31579" y="9512"/>
                    <a:pt x="31720" y="9588"/>
                  </a:cubicBezTo>
                  <a:cubicBezTo>
                    <a:pt x="31857" y="9660"/>
                    <a:pt x="31979" y="9694"/>
                    <a:pt x="32097" y="9694"/>
                  </a:cubicBezTo>
                  <a:cubicBezTo>
                    <a:pt x="32294" y="9694"/>
                    <a:pt x="32478" y="9599"/>
                    <a:pt x="32695" y="9436"/>
                  </a:cubicBezTo>
                  <a:cubicBezTo>
                    <a:pt x="32825" y="9327"/>
                    <a:pt x="32955" y="9197"/>
                    <a:pt x="33107" y="9089"/>
                  </a:cubicBezTo>
                  <a:cubicBezTo>
                    <a:pt x="33151" y="9046"/>
                    <a:pt x="33194" y="9024"/>
                    <a:pt x="33216" y="8959"/>
                  </a:cubicBezTo>
                  <a:lnTo>
                    <a:pt x="33216" y="8959"/>
                  </a:lnTo>
                  <a:cubicBezTo>
                    <a:pt x="33138" y="8968"/>
                    <a:pt x="33059" y="8972"/>
                    <a:pt x="32979" y="8972"/>
                  </a:cubicBezTo>
                  <a:cubicBezTo>
                    <a:pt x="32662" y="8972"/>
                    <a:pt x="32340" y="8903"/>
                    <a:pt x="32045" y="8764"/>
                  </a:cubicBezTo>
                  <a:cubicBezTo>
                    <a:pt x="31915" y="8699"/>
                    <a:pt x="31806" y="8634"/>
                    <a:pt x="31720" y="8525"/>
                  </a:cubicBezTo>
                  <a:cubicBezTo>
                    <a:pt x="31655" y="8439"/>
                    <a:pt x="31590" y="8374"/>
                    <a:pt x="31503" y="8330"/>
                  </a:cubicBezTo>
                  <a:cubicBezTo>
                    <a:pt x="31437" y="8292"/>
                    <a:pt x="31364" y="8278"/>
                    <a:pt x="31287" y="8278"/>
                  </a:cubicBezTo>
                  <a:cubicBezTo>
                    <a:pt x="31109" y="8278"/>
                    <a:pt x="30910" y="8350"/>
                    <a:pt x="30723" y="8350"/>
                  </a:cubicBezTo>
                  <a:cubicBezTo>
                    <a:pt x="30671" y="8350"/>
                    <a:pt x="30620" y="8344"/>
                    <a:pt x="30571" y="8330"/>
                  </a:cubicBezTo>
                  <a:cubicBezTo>
                    <a:pt x="30375" y="8287"/>
                    <a:pt x="30202" y="8178"/>
                    <a:pt x="30050" y="8070"/>
                  </a:cubicBezTo>
                  <a:cubicBezTo>
                    <a:pt x="29942" y="7962"/>
                    <a:pt x="29855" y="7831"/>
                    <a:pt x="29790" y="7680"/>
                  </a:cubicBezTo>
                  <a:cubicBezTo>
                    <a:pt x="29705" y="7524"/>
                    <a:pt x="29536" y="7479"/>
                    <a:pt x="29356" y="7479"/>
                  </a:cubicBezTo>
                  <a:cubicBezTo>
                    <a:pt x="29262" y="7479"/>
                    <a:pt x="29164" y="7491"/>
                    <a:pt x="29075" y="7506"/>
                  </a:cubicBezTo>
                  <a:cubicBezTo>
                    <a:pt x="29226" y="7420"/>
                    <a:pt x="29335" y="7268"/>
                    <a:pt x="29335" y="7094"/>
                  </a:cubicBezTo>
                  <a:cubicBezTo>
                    <a:pt x="29335" y="6758"/>
                    <a:pt x="29085" y="6590"/>
                    <a:pt x="28836" y="6590"/>
                  </a:cubicBezTo>
                  <a:cubicBezTo>
                    <a:pt x="28587" y="6590"/>
                    <a:pt x="28337" y="6758"/>
                    <a:pt x="28337" y="7094"/>
                  </a:cubicBezTo>
                  <a:cubicBezTo>
                    <a:pt x="28337" y="7289"/>
                    <a:pt x="28489" y="7485"/>
                    <a:pt x="28684" y="7550"/>
                  </a:cubicBezTo>
                  <a:lnTo>
                    <a:pt x="28684" y="12536"/>
                  </a:lnTo>
                  <a:cubicBezTo>
                    <a:pt x="28056" y="14357"/>
                    <a:pt x="25389" y="21772"/>
                    <a:pt x="22939" y="24417"/>
                  </a:cubicBezTo>
                  <a:lnTo>
                    <a:pt x="24565" y="24417"/>
                  </a:lnTo>
                  <a:lnTo>
                    <a:pt x="24565" y="24699"/>
                  </a:lnTo>
                  <a:lnTo>
                    <a:pt x="24327" y="24699"/>
                  </a:lnTo>
                  <a:lnTo>
                    <a:pt x="24327" y="25544"/>
                  </a:lnTo>
                  <a:lnTo>
                    <a:pt x="24565" y="25544"/>
                  </a:lnTo>
                  <a:lnTo>
                    <a:pt x="24565" y="26173"/>
                  </a:lnTo>
                  <a:lnTo>
                    <a:pt x="24327" y="26173"/>
                  </a:lnTo>
                  <a:lnTo>
                    <a:pt x="24327" y="27040"/>
                  </a:lnTo>
                  <a:lnTo>
                    <a:pt x="24565" y="27040"/>
                  </a:lnTo>
                  <a:lnTo>
                    <a:pt x="24565" y="27647"/>
                  </a:lnTo>
                  <a:lnTo>
                    <a:pt x="24327" y="27647"/>
                  </a:lnTo>
                  <a:lnTo>
                    <a:pt x="24327" y="28515"/>
                  </a:lnTo>
                  <a:lnTo>
                    <a:pt x="24565" y="28515"/>
                  </a:lnTo>
                  <a:lnTo>
                    <a:pt x="24565" y="29143"/>
                  </a:lnTo>
                  <a:lnTo>
                    <a:pt x="24327" y="29143"/>
                  </a:lnTo>
                  <a:lnTo>
                    <a:pt x="24327" y="29360"/>
                  </a:lnTo>
                  <a:lnTo>
                    <a:pt x="23698" y="29360"/>
                  </a:lnTo>
                  <a:lnTo>
                    <a:pt x="23698" y="30444"/>
                  </a:lnTo>
                  <a:lnTo>
                    <a:pt x="22744" y="30444"/>
                  </a:lnTo>
                  <a:lnTo>
                    <a:pt x="22744" y="29360"/>
                  </a:lnTo>
                  <a:lnTo>
                    <a:pt x="21855" y="29360"/>
                  </a:lnTo>
                  <a:lnTo>
                    <a:pt x="21855" y="30444"/>
                  </a:lnTo>
                  <a:lnTo>
                    <a:pt x="20901" y="30444"/>
                  </a:lnTo>
                  <a:lnTo>
                    <a:pt x="20901" y="29360"/>
                  </a:lnTo>
                  <a:lnTo>
                    <a:pt x="20381" y="29360"/>
                  </a:lnTo>
                  <a:lnTo>
                    <a:pt x="20381" y="28905"/>
                  </a:lnTo>
                  <a:lnTo>
                    <a:pt x="20120" y="28905"/>
                  </a:lnTo>
                  <a:lnTo>
                    <a:pt x="20120" y="28276"/>
                  </a:lnTo>
                  <a:lnTo>
                    <a:pt x="20381" y="28276"/>
                  </a:lnTo>
                  <a:lnTo>
                    <a:pt x="20381" y="27409"/>
                  </a:lnTo>
                  <a:lnTo>
                    <a:pt x="20120" y="27409"/>
                  </a:lnTo>
                  <a:lnTo>
                    <a:pt x="20120" y="26780"/>
                  </a:lnTo>
                  <a:lnTo>
                    <a:pt x="20381" y="26780"/>
                  </a:lnTo>
                  <a:lnTo>
                    <a:pt x="20381" y="25913"/>
                  </a:lnTo>
                  <a:lnTo>
                    <a:pt x="20120" y="25913"/>
                  </a:lnTo>
                  <a:lnTo>
                    <a:pt x="20120" y="25284"/>
                  </a:lnTo>
                  <a:lnTo>
                    <a:pt x="20381" y="25284"/>
                  </a:lnTo>
                  <a:lnTo>
                    <a:pt x="20381" y="24439"/>
                  </a:lnTo>
                  <a:lnTo>
                    <a:pt x="20120" y="24439"/>
                  </a:lnTo>
                  <a:lnTo>
                    <a:pt x="20120" y="23810"/>
                  </a:lnTo>
                  <a:lnTo>
                    <a:pt x="20381" y="23810"/>
                  </a:lnTo>
                  <a:lnTo>
                    <a:pt x="20381" y="22965"/>
                  </a:lnTo>
                  <a:lnTo>
                    <a:pt x="20120" y="22965"/>
                  </a:lnTo>
                  <a:lnTo>
                    <a:pt x="20120" y="22336"/>
                  </a:lnTo>
                  <a:lnTo>
                    <a:pt x="20381" y="22336"/>
                  </a:lnTo>
                  <a:lnTo>
                    <a:pt x="20381" y="21469"/>
                  </a:lnTo>
                  <a:lnTo>
                    <a:pt x="20120" y="21469"/>
                  </a:lnTo>
                  <a:lnTo>
                    <a:pt x="20120" y="21143"/>
                  </a:lnTo>
                  <a:lnTo>
                    <a:pt x="21942" y="21143"/>
                  </a:lnTo>
                  <a:cubicBezTo>
                    <a:pt x="19253" y="18216"/>
                    <a:pt x="16326" y="10173"/>
                    <a:pt x="15524" y="7897"/>
                  </a:cubicBezTo>
                  <a:lnTo>
                    <a:pt x="15524" y="3344"/>
                  </a:lnTo>
                  <a:cubicBezTo>
                    <a:pt x="15654" y="3322"/>
                    <a:pt x="15763" y="3279"/>
                    <a:pt x="15871" y="3235"/>
                  </a:cubicBezTo>
                  <a:cubicBezTo>
                    <a:pt x="15905" y="3225"/>
                    <a:pt x="15940" y="3221"/>
                    <a:pt x="15977" y="3221"/>
                  </a:cubicBezTo>
                  <a:cubicBezTo>
                    <a:pt x="16180" y="3221"/>
                    <a:pt x="16425" y="3350"/>
                    <a:pt x="16608" y="3387"/>
                  </a:cubicBezTo>
                  <a:cubicBezTo>
                    <a:pt x="16634" y="3390"/>
                    <a:pt x="16659" y="3392"/>
                    <a:pt x="16684" y="3392"/>
                  </a:cubicBezTo>
                  <a:cubicBezTo>
                    <a:pt x="16982" y="3392"/>
                    <a:pt x="17150" y="3159"/>
                    <a:pt x="17410" y="3018"/>
                  </a:cubicBezTo>
                  <a:cubicBezTo>
                    <a:pt x="17540" y="2953"/>
                    <a:pt x="17687" y="2921"/>
                    <a:pt x="17833" y="2921"/>
                  </a:cubicBezTo>
                  <a:cubicBezTo>
                    <a:pt x="17980" y="2921"/>
                    <a:pt x="18126" y="2953"/>
                    <a:pt x="18256" y="3018"/>
                  </a:cubicBezTo>
                  <a:cubicBezTo>
                    <a:pt x="18401" y="3091"/>
                    <a:pt x="18529" y="3125"/>
                    <a:pt x="18648" y="3125"/>
                  </a:cubicBezTo>
                  <a:cubicBezTo>
                    <a:pt x="18849" y="3125"/>
                    <a:pt x="19028" y="3030"/>
                    <a:pt x="19232" y="2867"/>
                  </a:cubicBezTo>
                  <a:cubicBezTo>
                    <a:pt x="19383" y="2758"/>
                    <a:pt x="19513" y="2628"/>
                    <a:pt x="19644" y="2520"/>
                  </a:cubicBezTo>
                  <a:cubicBezTo>
                    <a:pt x="19687" y="2476"/>
                    <a:pt x="19752" y="2455"/>
                    <a:pt x="19774" y="2390"/>
                  </a:cubicBezTo>
                  <a:lnTo>
                    <a:pt x="19774" y="2390"/>
                  </a:lnTo>
                  <a:cubicBezTo>
                    <a:pt x="19691" y="2398"/>
                    <a:pt x="19609" y="2403"/>
                    <a:pt x="19527" y="2403"/>
                  </a:cubicBezTo>
                  <a:cubicBezTo>
                    <a:pt x="19199" y="2403"/>
                    <a:pt x="18876" y="2333"/>
                    <a:pt x="18581" y="2195"/>
                  </a:cubicBezTo>
                  <a:cubicBezTo>
                    <a:pt x="18473" y="2151"/>
                    <a:pt x="18343" y="2064"/>
                    <a:pt x="18256" y="1956"/>
                  </a:cubicBezTo>
                  <a:cubicBezTo>
                    <a:pt x="18213" y="1869"/>
                    <a:pt x="18126" y="1804"/>
                    <a:pt x="18061" y="1761"/>
                  </a:cubicBezTo>
                  <a:cubicBezTo>
                    <a:pt x="17992" y="1729"/>
                    <a:pt x="17920" y="1718"/>
                    <a:pt x="17846" y="1718"/>
                  </a:cubicBezTo>
                  <a:cubicBezTo>
                    <a:pt x="17667" y="1718"/>
                    <a:pt x="17476" y="1782"/>
                    <a:pt x="17292" y="1782"/>
                  </a:cubicBezTo>
                  <a:cubicBezTo>
                    <a:pt x="17237" y="1782"/>
                    <a:pt x="17182" y="1776"/>
                    <a:pt x="17129" y="1761"/>
                  </a:cubicBezTo>
                  <a:cubicBezTo>
                    <a:pt x="16933" y="1696"/>
                    <a:pt x="16738" y="1609"/>
                    <a:pt x="16587" y="1479"/>
                  </a:cubicBezTo>
                  <a:cubicBezTo>
                    <a:pt x="16478" y="1371"/>
                    <a:pt x="16391" y="1241"/>
                    <a:pt x="16348" y="1111"/>
                  </a:cubicBezTo>
                  <a:cubicBezTo>
                    <a:pt x="16248" y="954"/>
                    <a:pt x="16083" y="900"/>
                    <a:pt x="15908" y="900"/>
                  </a:cubicBezTo>
                  <a:cubicBezTo>
                    <a:pt x="15816" y="900"/>
                    <a:pt x="15722" y="915"/>
                    <a:pt x="15633" y="937"/>
                  </a:cubicBezTo>
                  <a:cubicBezTo>
                    <a:pt x="15958" y="742"/>
                    <a:pt x="15958" y="265"/>
                    <a:pt x="15633" y="70"/>
                  </a:cubicBezTo>
                  <a:cubicBezTo>
                    <a:pt x="15553" y="22"/>
                    <a:pt x="15468" y="0"/>
                    <a:pt x="15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50"/>
          <p:cNvSpPr/>
          <p:nvPr/>
        </p:nvSpPr>
        <p:spPr>
          <a:xfrm flipH="1">
            <a:off x="-36967" y="2874964"/>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35675" y="4234571"/>
            <a:ext cx="9205018" cy="1195156"/>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36975" y="4574525"/>
            <a:ext cx="9205018" cy="1022388"/>
          </a:xfrm>
          <a:custGeom>
            <a:rect b="b" l="l" r="r" t="t"/>
            <a:pathLst>
              <a:path extrusionOk="0" h="26133" w="63855">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5" name="Google Shape;1085;p50"/>
          <p:cNvGrpSpPr/>
          <p:nvPr/>
        </p:nvGrpSpPr>
        <p:grpSpPr>
          <a:xfrm>
            <a:off x="5629611" y="3908856"/>
            <a:ext cx="300437" cy="516352"/>
            <a:chOff x="3036112" y="3155581"/>
            <a:chExt cx="300437" cy="516352"/>
          </a:xfrm>
        </p:grpSpPr>
        <p:sp>
          <p:nvSpPr>
            <p:cNvPr id="1086" name="Google Shape;1086;p50"/>
            <p:cNvSpPr/>
            <p:nvPr/>
          </p:nvSpPr>
          <p:spPr>
            <a:xfrm>
              <a:off x="3140397" y="3155581"/>
              <a:ext cx="79255" cy="516352"/>
            </a:xfrm>
            <a:custGeom>
              <a:rect b="b" l="l" r="r" t="t"/>
              <a:pathLst>
                <a:path extrusionOk="0" h="5199" w="798">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3183601" y="3443407"/>
              <a:ext cx="134972" cy="72005"/>
            </a:xfrm>
            <a:custGeom>
              <a:rect b="b" l="l" r="r" t="t"/>
              <a:pathLst>
                <a:path extrusionOk="0" h="725" w="1359">
                  <a:moveTo>
                    <a:pt x="1" y="707"/>
                  </a:moveTo>
                  <a:cubicBezTo>
                    <a:pt x="544" y="725"/>
                    <a:pt x="1051" y="453"/>
                    <a:pt x="1359" y="1"/>
                  </a:cubicBezTo>
                  <a:cubicBezTo>
                    <a:pt x="1359" y="1"/>
                    <a:pt x="743" y="652"/>
                    <a:pt x="37" y="5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3036112" y="3340910"/>
              <a:ext cx="142223" cy="174501"/>
            </a:xfrm>
            <a:custGeom>
              <a:rect b="b" l="l" r="r" t="t"/>
              <a:pathLst>
                <a:path extrusionOk="0" h="1757" w="1432">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3185388" y="3452445"/>
              <a:ext cx="84619" cy="54029"/>
            </a:xfrm>
            <a:custGeom>
              <a:rect b="b" l="l" r="r" t="t"/>
              <a:pathLst>
                <a:path extrusionOk="0" h="544" w="852">
                  <a:moveTo>
                    <a:pt x="1" y="507"/>
                  </a:moveTo>
                  <a:cubicBezTo>
                    <a:pt x="327" y="435"/>
                    <a:pt x="635" y="254"/>
                    <a:pt x="852" y="0"/>
                  </a:cubicBezTo>
                  <a:cubicBezTo>
                    <a:pt x="689" y="254"/>
                    <a:pt x="435" y="435"/>
                    <a:pt x="146" y="54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3188964" y="3337334"/>
              <a:ext cx="147586" cy="131397"/>
            </a:xfrm>
            <a:custGeom>
              <a:rect b="b" l="l" r="r" t="t"/>
              <a:pathLst>
                <a:path extrusionOk="0" h="1323" w="1486">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3237531" y="3328296"/>
              <a:ext cx="64854" cy="91869"/>
            </a:xfrm>
            <a:custGeom>
              <a:rect b="b" l="l" r="r" t="t"/>
              <a:pathLst>
                <a:path extrusionOk="0" h="925" w="653">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3201577" y="3243776"/>
              <a:ext cx="93656" cy="156524"/>
            </a:xfrm>
            <a:custGeom>
              <a:rect b="b" l="l" r="r" t="t"/>
              <a:pathLst>
                <a:path extrusionOk="0" h="1576" w="943">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3219554" y="3216761"/>
              <a:ext cx="32477" cy="133185"/>
            </a:xfrm>
            <a:custGeom>
              <a:rect b="b" l="l" r="r" t="t"/>
              <a:pathLst>
                <a:path extrusionOk="0" h="1341" w="327">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3162048" y="3195209"/>
              <a:ext cx="36052" cy="93656"/>
            </a:xfrm>
            <a:custGeom>
              <a:rect b="b" l="l" r="r" t="t"/>
              <a:pathLst>
                <a:path extrusionOk="0" h="943" w="363">
                  <a:moveTo>
                    <a:pt x="36" y="942"/>
                  </a:moveTo>
                  <a:cubicBezTo>
                    <a:pt x="36" y="942"/>
                    <a:pt x="362" y="670"/>
                    <a:pt x="290" y="0"/>
                  </a:cubicBezTo>
                  <a:cubicBezTo>
                    <a:pt x="290" y="0"/>
                    <a:pt x="272" y="634"/>
                    <a:pt x="0" y="79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3109906" y="3180808"/>
              <a:ext cx="50453" cy="84619"/>
            </a:xfrm>
            <a:custGeom>
              <a:rect b="b" l="l" r="r" t="t"/>
              <a:pathLst>
                <a:path extrusionOk="0" h="852" w="508">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3153010" y="3274366"/>
              <a:ext cx="46878" cy="176289"/>
            </a:xfrm>
            <a:custGeom>
              <a:rect b="b" l="l" r="r" t="t"/>
              <a:pathLst>
                <a:path extrusionOk="0" h="1775" w="472">
                  <a:moveTo>
                    <a:pt x="472" y="1576"/>
                  </a:moveTo>
                  <a:cubicBezTo>
                    <a:pt x="236" y="1069"/>
                    <a:pt x="218" y="507"/>
                    <a:pt x="435" y="0"/>
                  </a:cubicBezTo>
                  <a:cubicBezTo>
                    <a:pt x="435" y="0"/>
                    <a:pt x="1" y="580"/>
                    <a:pt x="381" y="177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3068490" y="3263541"/>
              <a:ext cx="32477" cy="214129"/>
            </a:xfrm>
            <a:custGeom>
              <a:rect b="b" l="l" r="r" t="t"/>
              <a:pathLst>
                <a:path extrusionOk="0" h="2156" w="327">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3084679" y="3294131"/>
              <a:ext cx="27114" cy="75680"/>
            </a:xfrm>
            <a:custGeom>
              <a:rect b="b" l="l" r="r" t="t"/>
              <a:pathLst>
                <a:path extrusionOk="0" h="762" w="273">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3117057" y="3376863"/>
              <a:ext cx="39628" cy="131397"/>
            </a:xfrm>
            <a:custGeom>
              <a:rect b="b" l="l" r="r" t="t"/>
              <a:pathLst>
                <a:path extrusionOk="0" h="1323" w="399">
                  <a:moveTo>
                    <a:pt x="399" y="1322"/>
                  </a:moveTo>
                  <a:cubicBezTo>
                    <a:pt x="163" y="924"/>
                    <a:pt x="55" y="453"/>
                    <a:pt x="109" y="0"/>
                  </a:cubicBezTo>
                  <a:cubicBezTo>
                    <a:pt x="1" y="435"/>
                    <a:pt x="55" y="888"/>
                    <a:pt x="272" y="126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50"/>
          <p:cNvSpPr/>
          <p:nvPr/>
        </p:nvSpPr>
        <p:spPr>
          <a:xfrm flipH="1">
            <a:off x="-36978" y="3908852"/>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118" name="Shape 118"/>
        <p:cNvGrpSpPr/>
        <p:nvPr/>
      </p:nvGrpSpPr>
      <p:grpSpPr>
        <a:xfrm>
          <a:off x="0" y="0"/>
          <a:ext cx="0" cy="0"/>
          <a:chOff x="0" y="0"/>
          <a:chExt cx="0" cy="0"/>
        </a:xfrm>
      </p:grpSpPr>
      <p:sp>
        <p:nvSpPr>
          <p:cNvPr id="119" name="Google Shape;119;p6"/>
          <p:cNvSpPr/>
          <p:nvPr/>
        </p:nvSpPr>
        <p:spPr>
          <a:xfrm>
            <a:off x="60753" y="1887100"/>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226716"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7058688" y="615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922591" y="46046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8769373"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5189911" y="50914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6"/>
          <p:cNvGrpSpPr/>
          <p:nvPr/>
        </p:nvGrpSpPr>
        <p:grpSpPr>
          <a:xfrm>
            <a:off x="1513075" y="1763825"/>
            <a:ext cx="413545" cy="210602"/>
            <a:chOff x="2997351" y="1193725"/>
            <a:chExt cx="413545" cy="210602"/>
          </a:xfrm>
        </p:grpSpPr>
        <p:sp>
          <p:nvSpPr>
            <p:cNvPr id="128" name="Google Shape;128;p6"/>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
    <p:spTree>
      <p:nvGrpSpPr>
        <p:cNvPr id="1101" name="Shape 1101"/>
        <p:cNvGrpSpPr/>
        <p:nvPr/>
      </p:nvGrpSpPr>
      <p:grpSpPr>
        <a:xfrm>
          <a:off x="0" y="0"/>
          <a:ext cx="0" cy="0"/>
          <a:chOff x="0" y="0"/>
          <a:chExt cx="0" cy="0"/>
        </a:xfrm>
      </p:grpSpPr>
      <p:sp>
        <p:nvSpPr>
          <p:cNvPr id="1102" name="Google Shape;1102;p51"/>
          <p:cNvSpPr txBox="1"/>
          <p:nvPr>
            <p:ph type="title"/>
          </p:nvPr>
        </p:nvSpPr>
        <p:spPr>
          <a:xfrm>
            <a:off x="826300" y="2710350"/>
            <a:ext cx="2642700" cy="1794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
    <p:spTree>
      <p:nvGrpSpPr>
        <p:cNvPr id="1103" name="Shape 1103"/>
        <p:cNvGrpSpPr/>
        <p:nvPr/>
      </p:nvGrpSpPr>
      <p:grpSpPr>
        <a:xfrm>
          <a:off x="0" y="0"/>
          <a:ext cx="0" cy="0"/>
          <a:chOff x="0" y="0"/>
          <a:chExt cx="0" cy="0"/>
        </a:xfrm>
      </p:grpSpPr>
      <p:sp>
        <p:nvSpPr>
          <p:cNvPr id="1104" name="Google Shape;1104;p52"/>
          <p:cNvSpPr/>
          <p:nvPr/>
        </p:nvSpPr>
        <p:spPr>
          <a:xfrm>
            <a:off x="-155704" y="118580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2"/>
          <p:cNvSpPr txBox="1"/>
          <p:nvPr>
            <p:ph hasCustomPrompt="1" type="title"/>
          </p:nvPr>
        </p:nvSpPr>
        <p:spPr>
          <a:xfrm>
            <a:off x="1785750" y="1045000"/>
            <a:ext cx="5572500" cy="10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06" name="Google Shape;1106;p52"/>
          <p:cNvSpPr txBox="1"/>
          <p:nvPr>
            <p:ph idx="1" type="subTitle"/>
          </p:nvPr>
        </p:nvSpPr>
        <p:spPr>
          <a:xfrm>
            <a:off x="928949" y="3470875"/>
            <a:ext cx="33618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7" name="Google Shape;1107;p52"/>
          <p:cNvSpPr txBox="1"/>
          <p:nvPr>
            <p:ph idx="2" type="subTitle"/>
          </p:nvPr>
        </p:nvSpPr>
        <p:spPr>
          <a:xfrm>
            <a:off x="4853249" y="3470875"/>
            <a:ext cx="33618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8" name="Google Shape;1108;p52"/>
          <p:cNvSpPr/>
          <p:nvPr/>
        </p:nvSpPr>
        <p:spPr>
          <a:xfrm>
            <a:off x="8086817" y="43588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2"/>
          <p:cNvSpPr/>
          <p:nvPr/>
        </p:nvSpPr>
        <p:spPr>
          <a:xfrm>
            <a:off x="646706" y="383266"/>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2"/>
          <p:cNvSpPr/>
          <p:nvPr/>
        </p:nvSpPr>
        <p:spPr>
          <a:xfrm>
            <a:off x="443223" y="639590"/>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2546356" y="468830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8429696" y="401259"/>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8011837" y="386178"/>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3897601" y="48607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523783" y="18700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flipH="1">
            <a:off x="-267408" y="1273045"/>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flipH="1">
            <a:off x="5582192" y="15732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flipH="1">
            <a:off x="1344592" y="4797295"/>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flipH="1">
            <a:off x="8729667" y="347087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flipH="1">
            <a:off x="8857542" y="315982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
    <p:spTree>
      <p:nvGrpSpPr>
        <p:cNvPr id="1121" name="Shape 1121"/>
        <p:cNvGrpSpPr/>
        <p:nvPr/>
      </p:nvGrpSpPr>
      <p:grpSpPr>
        <a:xfrm>
          <a:off x="0" y="0"/>
          <a:ext cx="0" cy="0"/>
          <a:chOff x="0" y="0"/>
          <a:chExt cx="0" cy="0"/>
        </a:xfrm>
      </p:grpSpPr>
      <p:sp>
        <p:nvSpPr>
          <p:cNvPr id="1122" name="Google Shape;1122;p53"/>
          <p:cNvSpPr/>
          <p:nvPr/>
        </p:nvSpPr>
        <p:spPr>
          <a:xfrm flipH="1">
            <a:off x="136239" y="770213"/>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3"/>
          <p:cNvSpPr txBox="1"/>
          <p:nvPr>
            <p:ph idx="1" type="subTitle"/>
          </p:nvPr>
        </p:nvSpPr>
        <p:spPr>
          <a:xfrm>
            <a:off x="718305" y="3981300"/>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4" name="Google Shape;1124;p53"/>
          <p:cNvSpPr txBox="1"/>
          <p:nvPr>
            <p:ph type="title"/>
          </p:nvPr>
        </p:nvSpPr>
        <p:spPr>
          <a:xfrm>
            <a:off x="718305" y="3653700"/>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5" name="Google Shape;1125;p53"/>
          <p:cNvSpPr txBox="1"/>
          <p:nvPr>
            <p:ph idx="2" type="subTitle"/>
          </p:nvPr>
        </p:nvSpPr>
        <p:spPr>
          <a:xfrm>
            <a:off x="3457800" y="3981300"/>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6" name="Google Shape;1126;p53"/>
          <p:cNvSpPr txBox="1"/>
          <p:nvPr>
            <p:ph idx="3" type="title"/>
          </p:nvPr>
        </p:nvSpPr>
        <p:spPr>
          <a:xfrm>
            <a:off x="3457800" y="3653700"/>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7" name="Google Shape;1127;p53"/>
          <p:cNvSpPr txBox="1"/>
          <p:nvPr>
            <p:ph idx="4" type="subTitle"/>
          </p:nvPr>
        </p:nvSpPr>
        <p:spPr>
          <a:xfrm>
            <a:off x="718305" y="2185263"/>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8" name="Google Shape;1128;p53"/>
          <p:cNvSpPr txBox="1"/>
          <p:nvPr>
            <p:ph idx="5" type="title"/>
          </p:nvPr>
        </p:nvSpPr>
        <p:spPr>
          <a:xfrm>
            <a:off x="718305" y="1857663"/>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9" name="Google Shape;1129;p53"/>
          <p:cNvSpPr txBox="1"/>
          <p:nvPr>
            <p:ph idx="6" type="subTitle"/>
          </p:nvPr>
        </p:nvSpPr>
        <p:spPr>
          <a:xfrm>
            <a:off x="3457800" y="2185263"/>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0" name="Google Shape;1130;p53"/>
          <p:cNvSpPr txBox="1"/>
          <p:nvPr>
            <p:ph idx="7" type="title"/>
          </p:nvPr>
        </p:nvSpPr>
        <p:spPr>
          <a:xfrm>
            <a:off x="3457800" y="1857663"/>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1" name="Google Shape;1131;p53"/>
          <p:cNvSpPr txBox="1"/>
          <p:nvPr>
            <p:ph idx="8" type="subTitle"/>
          </p:nvPr>
        </p:nvSpPr>
        <p:spPr>
          <a:xfrm>
            <a:off x="6197295" y="2185263"/>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2" name="Google Shape;1132;p53"/>
          <p:cNvSpPr txBox="1"/>
          <p:nvPr>
            <p:ph idx="9" type="title"/>
          </p:nvPr>
        </p:nvSpPr>
        <p:spPr>
          <a:xfrm>
            <a:off x="6197295" y="1857663"/>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3" name="Google Shape;1133;p53"/>
          <p:cNvSpPr txBox="1"/>
          <p:nvPr>
            <p:ph idx="13"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4" name="Google Shape;1134;p53"/>
          <p:cNvSpPr/>
          <p:nvPr/>
        </p:nvSpPr>
        <p:spPr>
          <a:xfrm flipH="1">
            <a:off x="-452116" y="310482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3"/>
          <p:cNvSpPr/>
          <p:nvPr/>
        </p:nvSpPr>
        <p:spPr>
          <a:xfrm flipH="1">
            <a:off x="39064" y="876285"/>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3"/>
          <p:cNvSpPr/>
          <p:nvPr/>
        </p:nvSpPr>
        <p:spPr>
          <a:xfrm flipH="1">
            <a:off x="8756435" y="15088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3"/>
          <p:cNvSpPr/>
          <p:nvPr/>
        </p:nvSpPr>
        <p:spPr>
          <a:xfrm flipH="1">
            <a:off x="-191582" y="540455"/>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3"/>
          <p:cNvSpPr/>
          <p:nvPr/>
        </p:nvSpPr>
        <p:spPr>
          <a:xfrm flipH="1">
            <a:off x="5067501" y="17930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3"/>
          <p:cNvSpPr/>
          <p:nvPr/>
        </p:nvSpPr>
        <p:spPr>
          <a:xfrm flipH="1">
            <a:off x="8682814" y="19645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3"/>
          <p:cNvSpPr/>
          <p:nvPr/>
        </p:nvSpPr>
        <p:spPr>
          <a:xfrm flipH="1">
            <a:off x="7773847" y="15732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3"/>
          <p:cNvSpPr/>
          <p:nvPr/>
        </p:nvSpPr>
        <p:spPr>
          <a:xfrm>
            <a:off x="3217065" y="4790047"/>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3"/>
          <p:cNvSpPr/>
          <p:nvPr/>
        </p:nvSpPr>
        <p:spPr>
          <a:xfrm>
            <a:off x="3575401" y="4893627"/>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3"/>
          <p:cNvSpPr/>
          <p:nvPr/>
        </p:nvSpPr>
        <p:spPr>
          <a:xfrm>
            <a:off x="2945012" y="4973134"/>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3"/>
          <p:cNvSpPr/>
          <p:nvPr/>
        </p:nvSpPr>
        <p:spPr>
          <a:xfrm>
            <a:off x="1042406" y="264338"/>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
    <p:spTree>
      <p:nvGrpSpPr>
        <p:cNvPr id="1145" name="Shape 1145"/>
        <p:cNvGrpSpPr/>
        <p:nvPr/>
      </p:nvGrpSpPr>
      <p:grpSpPr>
        <a:xfrm>
          <a:off x="0" y="0"/>
          <a:ext cx="0" cy="0"/>
          <a:chOff x="0" y="0"/>
          <a:chExt cx="0" cy="0"/>
        </a:xfrm>
      </p:grpSpPr>
      <p:sp>
        <p:nvSpPr>
          <p:cNvPr id="1146" name="Google Shape;1146;p54"/>
          <p:cNvSpPr txBox="1"/>
          <p:nvPr>
            <p:ph idx="1" type="subTitle"/>
          </p:nvPr>
        </p:nvSpPr>
        <p:spPr>
          <a:xfrm>
            <a:off x="716600" y="1089525"/>
            <a:ext cx="7704000" cy="12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6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147" name="Google Shape;114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8" name="Google Shape;1148;p54"/>
          <p:cNvSpPr/>
          <p:nvPr/>
        </p:nvSpPr>
        <p:spPr>
          <a:xfrm flipH="1">
            <a:off x="5051688"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4"/>
          <p:cNvSpPr/>
          <p:nvPr/>
        </p:nvSpPr>
        <p:spPr>
          <a:xfrm flipH="1">
            <a:off x="-756724" y="2079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54"/>
          <p:cNvGrpSpPr/>
          <p:nvPr/>
        </p:nvGrpSpPr>
        <p:grpSpPr>
          <a:xfrm flipH="1">
            <a:off x="-247408" y="172356"/>
            <a:ext cx="9632763" cy="4834803"/>
            <a:chOff x="-150583" y="172356"/>
            <a:chExt cx="9632763" cy="4834803"/>
          </a:xfrm>
        </p:grpSpPr>
        <p:sp>
          <p:nvSpPr>
            <p:cNvPr id="1151" name="Google Shape;1151;p54"/>
            <p:cNvSpPr/>
            <p:nvPr/>
          </p:nvSpPr>
          <p:spPr>
            <a:xfrm>
              <a:off x="8920154" y="217044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4"/>
            <p:cNvSpPr/>
            <p:nvPr/>
          </p:nvSpPr>
          <p:spPr>
            <a:xfrm>
              <a:off x="7033136" y="172356"/>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4"/>
            <p:cNvSpPr/>
            <p:nvPr/>
          </p:nvSpPr>
          <p:spPr>
            <a:xfrm>
              <a:off x="7491000" y="30888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4"/>
            <p:cNvSpPr/>
            <p:nvPr/>
          </p:nvSpPr>
          <p:spPr>
            <a:xfrm>
              <a:off x="-99653" y="406812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4"/>
            <p:cNvSpPr/>
            <p:nvPr/>
          </p:nvSpPr>
          <p:spPr>
            <a:xfrm flipH="1" rot="10800000">
              <a:off x="8823223" y="385364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4"/>
            <p:cNvSpPr/>
            <p:nvPr/>
          </p:nvSpPr>
          <p:spPr>
            <a:xfrm flipH="1" rot="10800000">
              <a:off x="-150583" y="389945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4"/>
            <p:cNvSpPr/>
            <p:nvPr/>
          </p:nvSpPr>
          <p:spPr>
            <a:xfrm flipH="1" rot="10800000">
              <a:off x="8778643" y="241535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4"/>
            <p:cNvSpPr/>
            <p:nvPr/>
          </p:nvSpPr>
          <p:spPr>
            <a:xfrm flipH="1" rot="10800000">
              <a:off x="1197129" y="4961359"/>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6_1">
    <p:spTree>
      <p:nvGrpSpPr>
        <p:cNvPr id="1159" name="Shape 1159"/>
        <p:cNvGrpSpPr/>
        <p:nvPr/>
      </p:nvGrpSpPr>
      <p:grpSpPr>
        <a:xfrm>
          <a:off x="0" y="0"/>
          <a:ext cx="0" cy="0"/>
          <a:chOff x="0" y="0"/>
          <a:chExt cx="0" cy="0"/>
        </a:xfrm>
      </p:grpSpPr>
      <p:sp>
        <p:nvSpPr>
          <p:cNvPr id="1160" name="Google Shape;1160;p55"/>
          <p:cNvSpPr/>
          <p:nvPr/>
        </p:nvSpPr>
        <p:spPr>
          <a:xfrm rot="10800000">
            <a:off x="161983" y="-6096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txBox="1"/>
          <p:nvPr>
            <p:ph idx="1" type="subTitle"/>
          </p:nvPr>
        </p:nvSpPr>
        <p:spPr>
          <a:xfrm>
            <a:off x="716600" y="1089525"/>
            <a:ext cx="7704000" cy="352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6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162" name="Google Shape;116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63" name="Google Shape;1163;p55"/>
          <p:cNvGrpSpPr/>
          <p:nvPr/>
        </p:nvGrpSpPr>
        <p:grpSpPr>
          <a:xfrm flipH="1">
            <a:off x="-103928" y="285743"/>
            <a:ext cx="9489289" cy="4500391"/>
            <a:chOff x="-150589" y="285743"/>
            <a:chExt cx="9489289" cy="4500391"/>
          </a:xfrm>
        </p:grpSpPr>
        <p:sp>
          <p:nvSpPr>
            <p:cNvPr id="1164" name="Google Shape;1164;p55"/>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5"/>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5"/>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5"/>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5"/>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5"/>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5"/>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5"/>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55"/>
          <p:cNvSpPr/>
          <p:nvPr/>
        </p:nvSpPr>
        <p:spPr>
          <a:xfrm flipH="1">
            <a:off x="2760009" y="157328"/>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
          <p:cNvSpPr/>
          <p:nvPr/>
        </p:nvSpPr>
        <p:spPr>
          <a:xfrm flipH="1">
            <a:off x="2334767" y="220501"/>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flipH="1">
            <a:off x="210930" y="17661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5"/>
          <p:cNvSpPr/>
          <p:nvPr/>
        </p:nvSpPr>
        <p:spPr>
          <a:xfrm flipH="1">
            <a:off x="8809121" y="365033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5"/>
          <p:cNvSpPr/>
          <p:nvPr/>
        </p:nvSpPr>
        <p:spPr>
          <a:xfrm flipH="1">
            <a:off x="8601191" y="445817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77" name="Shape 1177"/>
        <p:cNvGrpSpPr/>
        <p:nvPr/>
      </p:nvGrpSpPr>
      <p:grpSpPr>
        <a:xfrm>
          <a:off x="0" y="0"/>
          <a:ext cx="0" cy="0"/>
          <a:chOff x="0" y="0"/>
          <a:chExt cx="0" cy="0"/>
        </a:xfrm>
      </p:grpSpPr>
      <p:grpSp>
        <p:nvGrpSpPr>
          <p:cNvPr id="1178" name="Google Shape;1178;p56"/>
          <p:cNvGrpSpPr/>
          <p:nvPr/>
        </p:nvGrpSpPr>
        <p:grpSpPr>
          <a:xfrm>
            <a:off x="-328621" y="-11"/>
            <a:ext cx="10855212" cy="5143520"/>
            <a:chOff x="-328621" y="-11"/>
            <a:chExt cx="10855212" cy="5143520"/>
          </a:xfrm>
        </p:grpSpPr>
        <p:sp>
          <p:nvSpPr>
            <p:cNvPr id="1179" name="Google Shape;1179;p56"/>
            <p:cNvSpPr/>
            <p:nvPr/>
          </p:nvSpPr>
          <p:spPr>
            <a:xfrm flipH="1">
              <a:off x="157591" y="1587675"/>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4668226" y="0"/>
              <a:ext cx="4020684" cy="4020684"/>
            </a:xfrm>
            <a:custGeom>
              <a:rect b="b" l="l" r="r" t="t"/>
              <a:pathLst>
                <a:path extrusionOk="0" h="31022" w="31022">
                  <a:moveTo>
                    <a:pt x="17222" y="942"/>
                  </a:moveTo>
                  <a:cubicBezTo>
                    <a:pt x="25263" y="1884"/>
                    <a:pt x="31022" y="9164"/>
                    <a:pt x="30080" y="17204"/>
                  </a:cubicBezTo>
                  <a:cubicBezTo>
                    <a:pt x="29138" y="25263"/>
                    <a:pt x="21858" y="31022"/>
                    <a:pt x="13818" y="30080"/>
                  </a:cubicBezTo>
                  <a:cubicBezTo>
                    <a:pt x="5759" y="29138"/>
                    <a:pt x="0" y="21858"/>
                    <a:pt x="942" y="13800"/>
                  </a:cubicBezTo>
                  <a:cubicBezTo>
                    <a:pt x="1883" y="5759"/>
                    <a:pt x="9164" y="0"/>
                    <a:pt x="17222" y="9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56"/>
            <p:cNvGrpSpPr/>
            <p:nvPr/>
          </p:nvGrpSpPr>
          <p:grpSpPr>
            <a:xfrm>
              <a:off x="6238207" y="2723125"/>
              <a:ext cx="2905800" cy="1903286"/>
              <a:chOff x="5700400" y="3687875"/>
              <a:chExt cx="560500" cy="367125"/>
            </a:xfrm>
          </p:grpSpPr>
          <p:sp>
            <p:nvSpPr>
              <p:cNvPr id="1182" name="Google Shape;1182;p56"/>
              <p:cNvSpPr/>
              <p:nvPr/>
            </p:nvSpPr>
            <p:spPr>
              <a:xfrm>
                <a:off x="5805425" y="3869350"/>
                <a:ext cx="28550" cy="72900"/>
              </a:xfrm>
              <a:custGeom>
                <a:rect b="b" l="l" r="r" t="t"/>
                <a:pathLst>
                  <a:path extrusionOk="0" h="2916" w="1142">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5739775" y="3847600"/>
                <a:ext cx="73375" cy="24925"/>
              </a:xfrm>
              <a:custGeom>
                <a:rect b="b" l="l" r="r" t="t"/>
                <a:pathLst>
                  <a:path extrusionOk="0" h="997" w="2935">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4" name="Google Shape;1184;p56"/>
              <p:cNvGrpSpPr/>
              <p:nvPr/>
            </p:nvGrpSpPr>
            <p:grpSpPr>
              <a:xfrm>
                <a:off x="5700400" y="3687875"/>
                <a:ext cx="560500" cy="367125"/>
                <a:chOff x="5700400" y="3687875"/>
                <a:chExt cx="560500" cy="367125"/>
              </a:xfrm>
            </p:grpSpPr>
            <p:sp>
              <p:nvSpPr>
                <p:cNvPr id="1185" name="Google Shape;1185;p56"/>
                <p:cNvSpPr/>
                <p:nvPr/>
              </p:nvSpPr>
              <p:spPr>
                <a:xfrm>
                  <a:off x="5865650" y="3708175"/>
                  <a:ext cx="395250" cy="209175"/>
                </a:xfrm>
                <a:custGeom>
                  <a:rect b="b" l="l" r="r" t="t"/>
                  <a:pathLst>
                    <a:path extrusionOk="0" h="8367" w="1581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
                <p:cNvSpPr/>
                <p:nvPr/>
              </p:nvSpPr>
              <p:spPr>
                <a:xfrm>
                  <a:off x="5710800" y="3687875"/>
                  <a:ext cx="147625" cy="182400"/>
                </a:xfrm>
                <a:custGeom>
                  <a:rect b="b" l="l" r="r" t="t"/>
                  <a:pathLst>
                    <a:path extrusionOk="0" h="7296" w="5905">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5997850" y="4011950"/>
                  <a:ext cx="34875" cy="14975"/>
                </a:xfrm>
                <a:custGeom>
                  <a:rect b="b" l="l" r="r" t="t"/>
                  <a:pathLst>
                    <a:path extrusionOk="0" h="599" w="1395">
                      <a:moveTo>
                        <a:pt x="562" y="1"/>
                      </a:moveTo>
                      <a:lnTo>
                        <a:pt x="0" y="218"/>
                      </a:lnTo>
                      <a:lnTo>
                        <a:pt x="0" y="598"/>
                      </a:lnTo>
                      <a:lnTo>
                        <a:pt x="688" y="598"/>
                      </a:lnTo>
                      <a:lnTo>
                        <a:pt x="1395" y="73"/>
                      </a:lnTo>
                      <a:lnTo>
                        <a:pt x="5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6"/>
                <p:cNvSpPr/>
                <p:nvPr/>
              </p:nvSpPr>
              <p:spPr>
                <a:xfrm>
                  <a:off x="5880575" y="3926375"/>
                  <a:ext cx="41675" cy="128625"/>
                </a:xfrm>
                <a:custGeom>
                  <a:rect b="b" l="l" r="r" t="t"/>
                  <a:pathLst>
                    <a:path extrusionOk="0" h="5145" w="1667">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6"/>
                <p:cNvSpPr/>
                <p:nvPr/>
              </p:nvSpPr>
              <p:spPr>
                <a:xfrm>
                  <a:off x="5859300" y="3914625"/>
                  <a:ext cx="41225" cy="126775"/>
                </a:xfrm>
                <a:custGeom>
                  <a:rect b="b" l="l" r="r" t="t"/>
                  <a:pathLst>
                    <a:path extrusionOk="0" h="5071" w="1649">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a:off x="5784600" y="3870250"/>
                  <a:ext cx="38500" cy="69300"/>
                </a:xfrm>
                <a:custGeom>
                  <a:rect b="b" l="l" r="r" t="t"/>
                  <a:pathLst>
                    <a:path extrusionOk="0" h="2772" w="154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6"/>
                <p:cNvSpPr/>
                <p:nvPr/>
              </p:nvSpPr>
              <p:spPr>
                <a:xfrm>
                  <a:off x="5700400" y="3839000"/>
                  <a:ext cx="301550" cy="189625"/>
                </a:xfrm>
                <a:custGeom>
                  <a:rect b="b" l="l" r="r" t="t"/>
                  <a:pathLst>
                    <a:path extrusionOk="0" h="7585" w="12062">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2" name="Google Shape;1192;p56"/>
            <p:cNvGrpSpPr/>
            <p:nvPr/>
          </p:nvGrpSpPr>
          <p:grpSpPr>
            <a:xfrm>
              <a:off x="7160623" y="1944703"/>
              <a:ext cx="664368" cy="430815"/>
              <a:chOff x="5878325" y="3537725"/>
              <a:chExt cx="128150" cy="83100"/>
            </a:xfrm>
          </p:grpSpPr>
          <p:sp>
            <p:nvSpPr>
              <p:cNvPr id="1193" name="Google Shape;1193;p56"/>
              <p:cNvSpPr/>
              <p:nvPr/>
            </p:nvSpPr>
            <p:spPr>
              <a:xfrm>
                <a:off x="5921325" y="3543375"/>
                <a:ext cx="85150" cy="43025"/>
              </a:xfrm>
              <a:custGeom>
                <a:rect b="b" l="l" r="r" t="t"/>
                <a:pathLst>
                  <a:path extrusionOk="0" h="1721" w="3406">
                    <a:moveTo>
                      <a:pt x="1232" y="0"/>
                    </a:moveTo>
                    <a:lnTo>
                      <a:pt x="1051" y="91"/>
                    </a:lnTo>
                    <a:cubicBezTo>
                      <a:pt x="852" y="616"/>
                      <a:pt x="472" y="1069"/>
                      <a:pt x="1" y="1359"/>
                    </a:cubicBezTo>
                    <a:lnTo>
                      <a:pt x="327" y="1703"/>
                    </a:lnTo>
                    <a:cubicBezTo>
                      <a:pt x="390" y="1634"/>
                      <a:pt x="478" y="1611"/>
                      <a:pt x="569" y="1611"/>
                    </a:cubicBezTo>
                    <a:cubicBezTo>
                      <a:pt x="767" y="1611"/>
                      <a:pt x="979" y="1721"/>
                      <a:pt x="979" y="1721"/>
                    </a:cubicBezTo>
                    <a:cubicBezTo>
                      <a:pt x="1105" y="1317"/>
                      <a:pt x="1452" y="1244"/>
                      <a:pt x="1688" y="1244"/>
                    </a:cubicBezTo>
                    <a:cubicBezTo>
                      <a:pt x="1822" y="1244"/>
                      <a:pt x="1920" y="1268"/>
                      <a:pt x="1920" y="1268"/>
                    </a:cubicBezTo>
                    <a:cubicBezTo>
                      <a:pt x="2044" y="718"/>
                      <a:pt x="2585" y="613"/>
                      <a:pt x="2979" y="613"/>
                    </a:cubicBezTo>
                    <a:cubicBezTo>
                      <a:pt x="3220" y="613"/>
                      <a:pt x="3405" y="652"/>
                      <a:pt x="3405" y="652"/>
                    </a:cubicBezTo>
                    <a:cubicBezTo>
                      <a:pt x="2796" y="172"/>
                      <a:pt x="2224" y="55"/>
                      <a:pt x="1810" y="55"/>
                    </a:cubicBezTo>
                    <a:cubicBezTo>
                      <a:pt x="1412" y="55"/>
                      <a:pt x="1160" y="163"/>
                      <a:pt x="1160" y="163"/>
                    </a:cubicBezTo>
                    <a:lnTo>
                      <a:pt x="12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6"/>
              <p:cNvSpPr/>
              <p:nvPr/>
            </p:nvSpPr>
            <p:spPr>
              <a:xfrm>
                <a:off x="5878325" y="3537725"/>
                <a:ext cx="39400" cy="40525"/>
              </a:xfrm>
              <a:custGeom>
                <a:rect b="b" l="l" r="r" t="t"/>
                <a:pathLst>
                  <a:path extrusionOk="0" h="1621" w="1576">
                    <a:moveTo>
                      <a:pt x="534" y="0"/>
                    </a:moveTo>
                    <a:cubicBezTo>
                      <a:pt x="384" y="0"/>
                      <a:pt x="207" y="28"/>
                      <a:pt x="0" y="100"/>
                    </a:cubicBezTo>
                    <a:cubicBezTo>
                      <a:pt x="435" y="118"/>
                      <a:pt x="725" y="498"/>
                      <a:pt x="652" y="933"/>
                    </a:cubicBezTo>
                    <a:cubicBezTo>
                      <a:pt x="652" y="933"/>
                      <a:pt x="1105" y="933"/>
                      <a:pt x="1051" y="1494"/>
                    </a:cubicBezTo>
                    <a:cubicBezTo>
                      <a:pt x="1051" y="1494"/>
                      <a:pt x="1114" y="1475"/>
                      <a:pt x="1189" y="1475"/>
                    </a:cubicBezTo>
                    <a:cubicBezTo>
                      <a:pt x="1278" y="1475"/>
                      <a:pt x="1383" y="1502"/>
                      <a:pt x="1413" y="1621"/>
                    </a:cubicBezTo>
                    <a:lnTo>
                      <a:pt x="1576" y="1530"/>
                    </a:lnTo>
                    <a:cubicBezTo>
                      <a:pt x="1359" y="1150"/>
                      <a:pt x="1268" y="697"/>
                      <a:pt x="1304" y="244"/>
                    </a:cubicBezTo>
                    <a:lnTo>
                      <a:pt x="1232" y="154"/>
                    </a:lnTo>
                    <a:lnTo>
                      <a:pt x="1232" y="299"/>
                    </a:lnTo>
                    <a:cubicBezTo>
                      <a:pt x="1232" y="299"/>
                      <a:pt x="1029"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6"/>
              <p:cNvSpPr/>
              <p:nvPr/>
            </p:nvSpPr>
            <p:spPr>
              <a:xfrm>
                <a:off x="5956650" y="3607200"/>
                <a:ext cx="8175" cy="4100"/>
              </a:xfrm>
              <a:custGeom>
                <a:rect b="b" l="l" r="r" t="t"/>
                <a:pathLst>
                  <a:path extrusionOk="0" h="164" w="327">
                    <a:moveTo>
                      <a:pt x="127" y="1"/>
                    </a:moveTo>
                    <a:lnTo>
                      <a:pt x="0" y="73"/>
                    </a:lnTo>
                    <a:lnTo>
                      <a:pt x="0" y="164"/>
                    </a:lnTo>
                    <a:lnTo>
                      <a:pt x="163" y="146"/>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6"/>
              <p:cNvSpPr/>
              <p:nvPr/>
            </p:nvSpPr>
            <p:spPr>
              <a:xfrm>
                <a:off x="5927225" y="3590450"/>
                <a:ext cx="10425" cy="30375"/>
              </a:xfrm>
              <a:custGeom>
                <a:rect b="b" l="l" r="r" t="t"/>
                <a:pathLst>
                  <a:path extrusionOk="0" h="1215" w="417">
                    <a:moveTo>
                      <a:pt x="181" y="1"/>
                    </a:moveTo>
                    <a:cubicBezTo>
                      <a:pt x="73" y="128"/>
                      <a:pt x="0" y="291"/>
                      <a:pt x="18" y="453"/>
                    </a:cubicBezTo>
                    <a:cubicBezTo>
                      <a:pt x="73" y="580"/>
                      <a:pt x="145" y="707"/>
                      <a:pt x="236" y="816"/>
                    </a:cubicBezTo>
                    <a:cubicBezTo>
                      <a:pt x="254" y="852"/>
                      <a:pt x="236" y="942"/>
                      <a:pt x="254" y="1033"/>
                    </a:cubicBezTo>
                    <a:cubicBezTo>
                      <a:pt x="272" y="1087"/>
                      <a:pt x="254" y="1142"/>
                      <a:pt x="217" y="1196"/>
                    </a:cubicBezTo>
                    <a:cubicBezTo>
                      <a:pt x="254" y="1178"/>
                      <a:pt x="290" y="1160"/>
                      <a:pt x="290" y="1124"/>
                    </a:cubicBezTo>
                    <a:cubicBezTo>
                      <a:pt x="308" y="1160"/>
                      <a:pt x="308" y="1178"/>
                      <a:pt x="290" y="1214"/>
                    </a:cubicBezTo>
                    <a:cubicBezTo>
                      <a:pt x="326" y="1196"/>
                      <a:pt x="344" y="1178"/>
                      <a:pt x="344" y="1160"/>
                    </a:cubicBezTo>
                    <a:cubicBezTo>
                      <a:pt x="362" y="1160"/>
                      <a:pt x="362" y="1178"/>
                      <a:pt x="362" y="1196"/>
                    </a:cubicBezTo>
                    <a:cubicBezTo>
                      <a:pt x="380" y="1160"/>
                      <a:pt x="380" y="1124"/>
                      <a:pt x="362" y="1105"/>
                    </a:cubicBezTo>
                    <a:cubicBezTo>
                      <a:pt x="344" y="1033"/>
                      <a:pt x="380" y="924"/>
                      <a:pt x="399" y="852"/>
                    </a:cubicBezTo>
                    <a:cubicBezTo>
                      <a:pt x="417" y="779"/>
                      <a:pt x="344" y="834"/>
                      <a:pt x="344" y="761"/>
                    </a:cubicBezTo>
                    <a:cubicBezTo>
                      <a:pt x="344" y="689"/>
                      <a:pt x="308" y="598"/>
                      <a:pt x="272" y="544"/>
                    </a:cubicBezTo>
                    <a:cubicBezTo>
                      <a:pt x="217" y="435"/>
                      <a:pt x="417" y="381"/>
                      <a:pt x="417" y="381"/>
                    </a:cubicBezTo>
                    <a:lnTo>
                      <a:pt x="1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6"/>
              <p:cNvSpPr/>
              <p:nvPr/>
            </p:nvSpPr>
            <p:spPr>
              <a:xfrm>
                <a:off x="5923150" y="3587750"/>
                <a:ext cx="9075" cy="30350"/>
              </a:xfrm>
              <a:custGeom>
                <a:rect b="b" l="l" r="r" t="t"/>
                <a:pathLst>
                  <a:path extrusionOk="0" h="1214" w="363">
                    <a:moveTo>
                      <a:pt x="199" y="0"/>
                    </a:moveTo>
                    <a:cubicBezTo>
                      <a:pt x="73" y="109"/>
                      <a:pt x="0" y="272"/>
                      <a:pt x="0" y="435"/>
                    </a:cubicBezTo>
                    <a:cubicBezTo>
                      <a:pt x="36" y="561"/>
                      <a:pt x="91" y="688"/>
                      <a:pt x="163" y="815"/>
                    </a:cubicBezTo>
                    <a:cubicBezTo>
                      <a:pt x="163" y="851"/>
                      <a:pt x="145" y="942"/>
                      <a:pt x="163" y="1014"/>
                    </a:cubicBezTo>
                    <a:cubicBezTo>
                      <a:pt x="163" y="1087"/>
                      <a:pt x="145" y="1141"/>
                      <a:pt x="109" y="1177"/>
                    </a:cubicBezTo>
                    <a:cubicBezTo>
                      <a:pt x="145" y="1177"/>
                      <a:pt x="181" y="1141"/>
                      <a:pt x="199" y="1123"/>
                    </a:cubicBezTo>
                    <a:lnTo>
                      <a:pt x="199" y="1123"/>
                    </a:lnTo>
                    <a:cubicBezTo>
                      <a:pt x="199" y="1141"/>
                      <a:pt x="181" y="1177"/>
                      <a:pt x="181" y="1213"/>
                    </a:cubicBezTo>
                    <a:cubicBezTo>
                      <a:pt x="199" y="1195"/>
                      <a:pt x="217" y="1177"/>
                      <a:pt x="236" y="1159"/>
                    </a:cubicBezTo>
                    <a:cubicBezTo>
                      <a:pt x="236" y="1159"/>
                      <a:pt x="236" y="1177"/>
                      <a:pt x="254" y="1195"/>
                    </a:cubicBezTo>
                    <a:cubicBezTo>
                      <a:pt x="272" y="1159"/>
                      <a:pt x="272" y="1123"/>
                      <a:pt x="254" y="1105"/>
                    </a:cubicBezTo>
                    <a:cubicBezTo>
                      <a:pt x="217" y="1032"/>
                      <a:pt x="272" y="942"/>
                      <a:pt x="308" y="869"/>
                    </a:cubicBezTo>
                    <a:cubicBezTo>
                      <a:pt x="326" y="797"/>
                      <a:pt x="254" y="833"/>
                      <a:pt x="254" y="779"/>
                    </a:cubicBezTo>
                    <a:cubicBezTo>
                      <a:pt x="254" y="688"/>
                      <a:pt x="236" y="616"/>
                      <a:pt x="199" y="543"/>
                    </a:cubicBezTo>
                    <a:cubicBezTo>
                      <a:pt x="163" y="453"/>
                      <a:pt x="362" y="399"/>
                      <a:pt x="362" y="399"/>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6"/>
              <p:cNvSpPr/>
              <p:nvPr/>
            </p:nvSpPr>
            <p:spPr>
              <a:xfrm>
                <a:off x="5907750" y="3578675"/>
                <a:ext cx="7275" cy="17700"/>
              </a:xfrm>
              <a:custGeom>
                <a:rect b="b" l="l" r="r" t="t"/>
                <a:pathLst>
                  <a:path extrusionOk="0" h="708" w="291">
                    <a:moveTo>
                      <a:pt x="200" y="1"/>
                    </a:moveTo>
                    <a:lnTo>
                      <a:pt x="0" y="73"/>
                    </a:lnTo>
                    <a:cubicBezTo>
                      <a:pt x="0" y="164"/>
                      <a:pt x="127" y="291"/>
                      <a:pt x="127" y="291"/>
                    </a:cubicBezTo>
                    <a:cubicBezTo>
                      <a:pt x="127" y="291"/>
                      <a:pt x="91" y="454"/>
                      <a:pt x="91" y="490"/>
                    </a:cubicBezTo>
                    <a:cubicBezTo>
                      <a:pt x="73" y="544"/>
                      <a:pt x="73" y="599"/>
                      <a:pt x="91" y="635"/>
                    </a:cubicBezTo>
                    <a:cubicBezTo>
                      <a:pt x="91" y="671"/>
                      <a:pt x="127" y="707"/>
                      <a:pt x="182" y="707"/>
                    </a:cubicBezTo>
                    <a:cubicBezTo>
                      <a:pt x="163" y="689"/>
                      <a:pt x="163" y="671"/>
                      <a:pt x="163" y="653"/>
                    </a:cubicBezTo>
                    <a:lnTo>
                      <a:pt x="163" y="653"/>
                    </a:lnTo>
                    <a:cubicBezTo>
                      <a:pt x="163" y="666"/>
                      <a:pt x="182" y="678"/>
                      <a:pt x="199" y="678"/>
                    </a:cubicBezTo>
                    <a:cubicBezTo>
                      <a:pt x="206" y="678"/>
                      <a:pt x="212" y="676"/>
                      <a:pt x="218" y="671"/>
                    </a:cubicBezTo>
                    <a:cubicBezTo>
                      <a:pt x="200" y="654"/>
                      <a:pt x="200" y="603"/>
                      <a:pt x="200" y="599"/>
                    </a:cubicBezTo>
                    <a:lnTo>
                      <a:pt x="200" y="599"/>
                    </a:lnTo>
                    <a:cubicBezTo>
                      <a:pt x="200" y="617"/>
                      <a:pt x="218" y="635"/>
                      <a:pt x="254" y="635"/>
                    </a:cubicBezTo>
                    <a:cubicBezTo>
                      <a:pt x="236" y="617"/>
                      <a:pt x="218" y="599"/>
                      <a:pt x="218" y="580"/>
                    </a:cubicBezTo>
                    <a:cubicBezTo>
                      <a:pt x="218" y="544"/>
                      <a:pt x="163" y="508"/>
                      <a:pt x="163" y="508"/>
                    </a:cubicBezTo>
                    <a:cubicBezTo>
                      <a:pt x="163" y="508"/>
                      <a:pt x="163" y="490"/>
                      <a:pt x="218" y="436"/>
                    </a:cubicBezTo>
                    <a:cubicBezTo>
                      <a:pt x="272" y="399"/>
                      <a:pt x="290" y="327"/>
                      <a:pt x="272" y="254"/>
                    </a:cubicBezTo>
                    <a:cubicBezTo>
                      <a:pt x="236" y="200"/>
                      <a:pt x="218" y="182"/>
                      <a:pt x="236" y="128"/>
                    </a:cubicBezTo>
                    <a:cubicBezTo>
                      <a:pt x="254" y="91"/>
                      <a:pt x="200"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6"/>
              <p:cNvSpPr/>
              <p:nvPr/>
            </p:nvSpPr>
            <p:spPr>
              <a:xfrm>
                <a:off x="5903675" y="3579600"/>
                <a:ext cx="8175" cy="16775"/>
              </a:xfrm>
              <a:custGeom>
                <a:rect b="b" l="l" r="r" t="t"/>
                <a:pathLst>
                  <a:path extrusionOk="0" h="671" w="327">
                    <a:moveTo>
                      <a:pt x="308" y="0"/>
                    </a:moveTo>
                    <a:lnTo>
                      <a:pt x="73" y="18"/>
                    </a:lnTo>
                    <a:cubicBezTo>
                      <a:pt x="73" y="109"/>
                      <a:pt x="109" y="181"/>
                      <a:pt x="145" y="254"/>
                    </a:cubicBezTo>
                    <a:lnTo>
                      <a:pt x="37" y="435"/>
                    </a:lnTo>
                    <a:cubicBezTo>
                      <a:pt x="19" y="471"/>
                      <a:pt x="0" y="525"/>
                      <a:pt x="0" y="580"/>
                    </a:cubicBezTo>
                    <a:cubicBezTo>
                      <a:pt x="0" y="616"/>
                      <a:pt x="37" y="652"/>
                      <a:pt x="73" y="670"/>
                    </a:cubicBezTo>
                    <a:cubicBezTo>
                      <a:pt x="73" y="652"/>
                      <a:pt x="73" y="634"/>
                      <a:pt x="73" y="616"/>
                    </a:cubicBezTo>
                    <a:cubicBezTo>
                      <a:pt x="73" y="634"/>
                      <a:pt x="109" y="652"/>
                      <a:pt x="127" y="652"/>
                    </a:cubicBezTo>
                    <a:cubicBezTo>
                      <a:pt x="109" y="634"/>
                      <a:pt x="127" y="562"/>
                      <a:pt x="127" y="562"/>
                    </a:cubicBezTo>
                    <a:cubicBezTo>
                      <a:pt x="127" y="598"/>
                      <a:pt x="145" y="616"/>
                      <a:pt x="163" y="616"/>
                    </a:cubicBezTo>
                    <a:cubicBezTo>
                      <a:pt x="163" y="598"/>
                      <a:pt x="163" y="580"/>
                      <a:pt x="163" y="562"/>
                    </a:cubicBezTo>
                    <a:cubicBezTo>
                      <a:pt x="182" y="525"/>
                      <a:pt x="145" y="471"/>
                      <a:pt x="145" y="471"/>
                    </a:cubicBezTo>
                    <a:cubicBezTo>
                      <a:pt x="163" y="453"/>
                      <a:pt x="182" y="435"/>
                      <a:pt x="218" y="417"/>
                    </a:cubicBezTo>
                    <a:cubicBezTo>
                      <a:pt x="272" y="399"/>
                      <a:pt x="308" y="326"/>
                      <a:pt x="308" y="254"/>
                    </a:cubicBezTo>
                    <a:cubicBezTo>
                      <a:pt x="308" y="181"/>
                      <a:pt x="272" y="181"/>
                      <a:pt x="308" y="127"/>
                    </a:cubicBezTo>
                    <a:cubicBezTo>
                      <a:pt x="326" y="91"/>
                      <a:pt x="308"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6"/>
              <p:cNvSpPr/>
              <p:nvPr/>
            </p:nvSpPr>
            <p:spPr>
              <a:xfrm>
                <a:off x="5891900" y="3575075"/>
                <a:ext cx="16775" cy="6350"/>
              </a:xfrm>
              <a:custGeom>
                <a:rect b="b" l="l" r="r" t="t"/>
                <a:pathLst>
                  <a:path extrusionOk="0" h="254" w="671">
                    <a:moveTo>
                      <a:pt x="399" y="0"/>
                    </a:moveTo>
                    <a:lnTo>
                      <a:pt x="272" y="72"/>
                    </a:lnTo>
                    <a:lnTo>
                      <a:pt x="290" y="18"/>
                    </a:lnTo>
                    <a:lnTo>
                      <a:pt x="145" y="109"/>
                    </a:lnTo>
                    <a:lnTo>
                      <a:pt x="145" y="109"/>
                    </a:lnTo>
                    <a:lnTo>
                      <a:pt x="164" y="72"/>
                    </a:lnTo>
                    <a:lnTo>
                      <a:pt x="109" y="145"/>
                    </a:lnTo>
                    <a:lnTo>
                      <a:pt x="109" y="91"/>
                    </a:lnTo>
                    <a:lnTo>
                      <a:pt x="19" y="181"/>
                    </a:lnTo>
                    <a:lnTo>
                      <a:pt x="1" y="235"/>
                    </a:lnTo>
                    <a:lnTo>
                      <a:pt x="254" y="254"/>
                    </a:lnTo>
                    <a:lnTo>
                      <a:pt x="580" y="109"/>
                    </a:lnTo>
                    <a:lnTo>
                      <a:pt x="671" y="0"/>
                    </a:lnTo>
                    <a:lnTo>
                      <a:pt x="671" y="0"/>
                    </a:lnTo>
                    <a:lnTo>
                      <a:pt x="526" y="54"/>
                    </a:lnTo>
                    <a:lnTo>
                      <a:pt x="562" y="18"/>
                    </a:lnTo>
                    <a:lnTo>
                      <a:pt x="490" y="54"/>
                    </a:lnTo>
                    <a:lnTo>
                      <a:pt x="508" y="18"/>
                    </a:lnTo>
                    <a:lnTo>
                      <a:pt x="363" y="72"/>
                    </a:lnTo>
                    <a:lnTo>
                      <a:pt x="3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6"/>
              <p:cNvSpPr/>
              <p:nvPr/>
            </p:nvSpPr>
            <p:spPr>
              <a:xfrm>
                <a:off x="5924050" y="3583225"/>
                <a:ext cx="20850" cy="21750"/>
              </a:xfrm>
              <a:custGeom>
                <a:rect b="b" l="l" r="r" t="t"/>
                <a:pathLst>
                  <a:path extrusionOk="0" h="870" w="834">
                    <a:moveTo>
                      <a:pt x="254" y="0"/>
                    </a:moveTo>
                    <a:lnTo>
                      <a:pt x="0" y="72"/>
                    </a:lnTo>
                    <a:cubicBezTo>
                      <a:pt x="0" y="72"/>
                      <a:pt x="200" y="525"/>
                      <a:pt x="218" y="543"/>
                    </a:cubicBezTo>
                    <a:lnTo>
                      <a:pt x="562" y="869"/>
                    </a:lnTo>
                    <a:lnTo>
                      <a:pt x="689" y="815"/>
                    </a:lnTo>
                    <a:lnTo>
                      <a:pt x="833" y="797"/>
                    </a:lnTo>
                    <a:lnTo>
                      <a:pt x="670" y="670"/>
                    </a:lnTo>
                    <a:lnTo>
                      <a:pt x="725" y="670"/>
                    </a:lnTo>
                    <a:lnTo>
                      <a:pt x="598" y="561"/>
                    </a:lnTo>
                    <a:lnTo>
                      <a:pt x="670" y="561"/>
                    </a:lnTo>
                    <a:lnTo>
                      <a:pt x="507" y="453"/>
                    </a:lnTo>
                    <a:lnTo>
                      <a:pt x="598" y="471"/>
                    </a:lnTo>
                    <a:lnTo>
                      <a:pt x="453" y="308"/>
                    </a:lnTo>
                    <a:lnTo>
                      <a:pt x="507" y="308"/>
                    </a:lnTo>
                    <a:lnTo>
                      <a:pt x="399" y="163"/>
                    </a:lnTo>
                    <a:lnTo>
                      <a:pt x="399" y="163"/>
                    </a:lnTo>
                    <a:lnTo>
                      <a:pt x="471" y="181"/>
                    </a:lnTo>
                    <a:lnTo>
                      <a:pt x="471" y="181"/>
                    </a:lnTo>
                    <a:lnTo>
                      <a:pt x="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5942600" y="3603125"/>
                <a:ext cx="10000" cy="7275"/>
              </a:xfrm>
              <a:custGeom>
                <a:rect b="b" l="l" r="r" t="t"/>
                <a:pathLst>
                  <a:path extrusionOk="0" h="291" w="400">
                    <a:moveTo>
                      <a:pt x="1" y="1"/>
                    </a:moveTo>
                    <a:lnTo>
                      <a:pt x="37" y="182"/>
                    </a:lnTo>
                    <a:cubicBezTo>
                      <a:pt x="73" y="218"/>
                      <a:pt x="128" y="236"/>
                      <a:pt x="182" y="254"/>
                    </a:cubicBezTo>
                    <a:lnTo>
                      <a:pt x="363" y="291"/>
                    </a:lnTo>
                    <a:lnTo>
                      <a:pt x="399" y="218"/>
                    </a:lnTo>
                    <a:lnTo>
                      <a:pt x="309" y="218"/>
                    </a:lnTo>
                    <a:lnTo>
                      <a:pt x="345" y="200"/>
                    </a:lnTo>
                    <a:lnTo>
                      <a:pt x="200" y="146"/>
                    </a:lnTo>
                    <a:lnTo>
                      <a:pt x="254" y="146"/>
                    </a:lnTo>
                    <a:lnTo>
                      <a:pt x="73" y="73"/>
                    </a:lnTo>
                    <a:lnTo>
                      <a:pt x="182" y="7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5951200" y="3608125"/>
                <a:ext cx="5925" cy="2725"/>
              </a:xfrm>
              <a:custGeom>
                <a:rect b="b" l="l" r="r" t="t"/>
                <a:pathLst>
                  <a:path extrusionOk="0" h="109" w="237">
                    <a:moveTo>
                      <a:pt x="236" y="0"/>
                    </a:moveTo>
                    <a:lnTo>
                      <a:pt x="182" y="36"/>
                    </a:lnTo>
                    <a:lnTo>
                      <a:pt x="182" y="18"/>
                    </a:lnTo>
                    <a:lnTo>
                      <a:pt x="110" y="54"/>
                    </a:lnTo>
                    <a:lnTo>
                      <a:pt x="110" y="36"/>
                    </a:lnTo>
                    <a:lnTo>
                      <a:pt x="55" y="54"/>
                    </a:lnTo>
                    <a:lnTo>
                      <a:pt x="1" y="91"/>
                    </a:lnTo>
                    <a:lnTo>
                      <a:pt x="37" y="109"/>
                    </a:lnTo>
                    <a:lnTo>
                      <a:pt x="146" y="109"/>
                    </a:lnTo>
                    <a:lnTo>
                      <a:pt x="218" y="72"/>
                    </a:lnTo>
                    <a:lnTo>
                      <a:pt x="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5883750" y="3574150"/>
                <a:ext cx="73825" cy="38375"/>
              </a:xfrm>
              <a:custGeom>
                <a:rect b="b" l="l" r="r" t="t"/>
                <a:pathLst>
                  <a:path extrusionOk="0" h="1535" w="2953">
                    <a:moveTo>
                      <a:pt x="381" y="1"/>
                    </a:moveTo>
                    <a:cubicBezTo>
                      <a:pt x="381" y="1"/>
                      <a:pt x="146" y="146"/>
                      <a:pt x="200" y="327"/>
                    </a:cubicBezTo>
                    <a:cubicBezTo>
                      <a:pt x="127" y="345"/>
                      <a:pt x="91" y="417"/>
                      <a:pt x="91" y="490"/>
                    </a:cubicBezTo>
                    <a:cubicBezTo>
                      <a:pt x="109" y="562"/>
                      <a:pt x="73" y="635"/>
                      <a:pt x="19" y="671"/>
                    </a:cubicBezTo>
                    <a:cubicBezTo>
                      <a:pt x="1" y="689"/>
                      <a:pt x="55" y="761"/>
                      <a:pt x="127" y="780"/>
                    </a:cubicBezTo>
                    <a:lnTo>
                      <a:pt x="182" y="780"/>
                    </a:lnTo>
                    <a:cubicBezTo>
                      <a:pt x="236" y="780"/>
                      <a:pt x="290" y="725"/>
                      <a:pt x="290" y="671"/>
                    </a:cubicBezTo>
                    <a:cubicBezTo>
                      <a:pt x="327" y="598"/>
                      <a:pt x="399" y="526"/>
                      <a:pt x="490" y="526"/>
                    </a:cubicBezTo>
                    <a:cubicBezTo>
                      <a:pt x="541" y="513"/>
                      <a:pt x="595" y="507"/>
                      <a:pt x="649" y="507"/>
                    </a:cubicBezTo>
                    <a:cubicBezTo>
                      <a:pt x="748" y="507"/>
                      <a:pt x="849" y="527"/>
                      <a:pt x="942" y="562"/>
                    </a:cubicBezTo>
                    <a:cubicBezTo>
                      <a:pt x="959" y="557"/>
                      <a:pt x="975" y="555"/>
                      <a:pt x="991" y="555"/>
                    </a:cubicBezTo>
                    <a:cubicBezTo>
                      <a:pt x="1138" y="555"/>
                      <a:pt x="1216" y="777"/>
                      <a:pt x="1413" y="924"/>
                    </a:cubicBezTo>
                    <a:cubicBezTo>
                      <a:pt x="1594" y="1015"/>
                      <a:pt x="1775" y="1105"/>
                      <a:pt x="1975" y="1160"/>
                    </a:cubicBezTo>
                    <a:cubicBezTo>
                      <a:pt x="2112" y="1465"/>
                      <a:pt x="2390" y="1535"/>
                      <a:pt x="2614" y="1535"/>
                    </a:cubicBezTo>
                    <a:cubicBezTo>
                      <a:pt x="2802" y="1535"/>
                      <a:pt x="2952" y="1486"/>
                      <a:pt x="2952" y="1486"/>
                    </a:cubicBezTo>
                    <a:lnTo>
                      <a:pt x="2934" y="1395"/>
                    </a:lnTo>
                    <a:cubicBezTo>
                      <a:pt x="2880" y="1420"/>
                      <a:pt x="2828" y="1432"/>
                      <a:pt x="2776" y="1432"/>
                    </a:cubicBezTo>
                    <a:cubicBezTo>
                      <a:pt x="2488" y="1432"/>
                      <a:pt x="2241" y="1054"/>
                      <a:pt x="1902" y="454"/>
                    </a:cubicBezTo>
                    <a:cubicBezTo>
                      <a:pt x="1737" y="139"/>
                      <a:pt x="1476" y="50"/>
                      <a:pt x="1233" y="50"/>
                    </a:cubicBezTo>
                    <a:cubicBezTo>
                      <a:pt x="918" y="50"/>
                      <a:pt x="634" y="200"/>
                      <a:pt x="634" y="200"/>
                    </a:cubicBezTo>
                    <a:cubicBezTo>
                      <a:pt x="526" y="200"/>
                      <a:pt x="435" y="218"/>
                      <a:pt x="345" y="236"/>
                    </a:cubicBezTo>
                    <a:cubicBezTo>
                      <a:pt x="363" y="164"/>
                      <a:pt x="417" y="91"/>
                      <a:pt x="471" y="55"/>
                    </a:cubicBezTo>
                    <a:lnTo>
                      <a:pt x="471" y="55"/>
                    </a:lnTo>
                    <a:cubicBezTo>
                      <a:pt x="417" y="73"/>
                      <a:pt x="363" y="109"/>
                      <a:pt x="327" y="164"/>
                    </a:cubicBezTo>
                    <a:cubicBezTo>
                      <a:pt x="308" y="91"/>
                      <a:pt x="345" y="37"/>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5891000" y="3586375"/>
                <a:ext cx="5000" cy="4100"/>
              </a:xfrm>
              <a:custGeom>
                <a:rect b="b" l="l" r="r" t="t"/>
                <a:pathLst>
                  <a:path extrusionOk="0" h="164" w="200">
                    <a:moveTo>
                      <a:pt x="145" y="1"/>
                    </a:moveTo>
                    <a:lnTo>
                      <a:pt x="0" y="128"/>
                    </a:lnTo>
                    <a:lnTo>
                      <a:pt x="127" y="164"/>
                    </a:lnTo>
                    <a:lnTo>
                      <a:pt x="127" y="164"/>
                    </a:lnTo>
                    <a:lnTo>
                      <a:pt x="91" y="128"/>
                    </a:lnTo>
                    <a:lnTo>
                      <a:pt x="163" y="128"/>
                    </a:lnTo>
                    <a:lnTo>
                      <a:pt x="127" y="91"/>
                    </a:lnTo>
                    <a:lnTo>
                      <a:pt x="127" y="91"/>
                    </a:lnTo>
                    <a:lnTo>
                      <a:pt x="200" y="109"/>
                    </a:lnTo>
                    <a:lnTo>
                      <a:pt x="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56"/>
            <p:cNvGrpSpPr/>
            <p:nvPr/>
          </p:nvGrpSpPr>
          <p:grpSpPr>
            <a:xfrm>
              <a:off x="4754849" y="2531954"/>
              <a:ext cx="1089092" cy="665016"/>
              <a:chOff x="5414275" y="3651000"/>
              <a:chExt cx="210075" cy="128275"/>
            </a:xfrm>
          </p:grpSpPr>
          <p:sp>
            <p:nvSpPr>
              <p:cNvPr id="1207" name="Google Shape;1207;p56"/>
              <p:cNvSpPr/>
              <p:nvPr/>
            </p:nvSpPr>
            <p:spPr>
              <a:xfrm>
                <a:off x="5414275" y="3651975"/>
                <a:ext cx="135375" cy="72075"/>
              </a:xfrm>
              <a:custGeom>
                <a:rect b="b" l="l" r="r" t="t"/>
                <a:pathLst>
                  <a:path extrusionOk="0" h="2883" w="5415">
                    <a:moveTo>
                      <a:pt x="2365" y="0"/>
                    </a:moveTo>
                    <a:cubicBezTo>
                      <a:pt x="1727" y="0"/>
                      <a:pt x="906" y="168"/>
                      <a:pt x="0" y="763"/>
                    </a:cubicBezTo>
                    <a:cubicBezTo>
                      <a:pt x="0" y="763"/>
                      <a:pt x="155" y="743"/>
                      <a:pt x="385" y="743"/>
                    </a:cubicBezTo>
                    <a:cubicBezTo>
                      <a:pt x="1005" y="743"/>
                      <a:pt x="2173" y="888"/>
                      <a:pt x="2318" y="1958"/>
                    </a:cubicBezTo>
                    <a:cubicBezTo>
                      <a:pt x="2318" y="1958"/>
                      <a:pt x="2410" y="1943"/>
                      <a:pt x="2548" y="1943"/>
                    </a:cubicBezTo>
                    <a:cubicBezTo>
                      <a:pt x="2913" y="1943"/>
                      <a:pt x="3601" y="2048"/>
                      <a:pt x="3785" y="2810"/>
                    </a:cubicBezTo>
                    <a:cubicBezTo>
                      <a:pt x="3785" y="2810"/>
                      <a:pt x="4073" y="2700"/>
                      <a:pt x="4366" y="2700"/>
                    </a:cubicBezTo>
                    <a:cubicBezTo>
                      <a:pt x="4550" y="2700"/>
                      <a:pt x="4735" y="2743"/>
                      <a:pt x="4853" y="2882"/>
                    </a:cubicBezTo>
                    <a:lnTo>
                      <a:pt x="5415" y="2375"/>
                    </a:lnTo>
                    <a:cubicBezTo>
                      <a:pt x="4672" y="1832"/>
                      <a:pt x="4129" y="1053"/>
                      <a:pt x="3894" y="166"/>
                    </a:cubicBezTo>
                    <a:lnTo>
                      <a:pt x="3604" y="21"/>
                    </a:lnTo>
                    <a:lnTo>
                      <a:pt x="3694" y="274"/>
                    </a:lnTo>
                    <a:cubicBezTo>
                      <a:pt x="3694" y="274"/>
                      <a:pt x="3181" y="0"/>
                      <a:pt x="2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5555525" y="3651000"/>
                <a:ext cx="68825" cy="62625"/>
              </a:xfrm>
              <a:custGeom>
                <a:rect b="b" l="l" r="r" t="t"/>
                <a:pathLst>
                  <a:path extrusionOk="0" h="2505" w="2753">
                    <a:moveTo>
                      <a:pt x="1746" y="0"/>
                    </a:moveTo>
                    <a:cubicBezTo>
                      <a:pt x="1064" y="0"/>
                      <a:pt x="743" y="386"/>
                      <a:pt x="743" y="386"/>
                    </a:cubicBezTo>
                    <a:lnTo>
                      <a:pt x="761" y="150"/>
                    </a:lnTo>
                    <a:lnTo>
                      <a:pt x="616" y="313"/>
                    </a:lnTo>
                    <a:cubicBezTo>
                      <a:pt x="616" y="1038"/>
                      <a:pt x="399" y="1744"/>
                      <a:pt x="0" y="2360"/>
                    </a:cubicBezTo>
                    <a:lnTo>
                      <a:pt x="254" y="2505"/>
                    </a:lnTo>
                    <a:cubicBezTo>
                      <a:pt x="316" y="2337"/>
                      <a:pt x="455" y="2294"/>
                      <a:pt x="581" y="2294"/>
                    </a:cubicBezTo>
                    <a:cubicBezTo>
                      <a:pt x="714" y="2294"/>
                      <a:pt x="833" y="2342"/>
                      <a:pt x="833" y="2342"/>
                    </a:cubicBezTo>
                    <a:cubicBezTo>
                      <a:pt x="865" y="1543"/>
                      <a:pt x="1397" y="1489"/>
                      <a:pt x="1540" y="1489"/>
                    </a:cubicBezTo>
                    <a:cubicBezTo>
                      <a:pt x="1563" y="1489"/>
                      <a:pt x="1576" y="1490"/>
                      <a:pt x="1576" y="1490"/>
                    </a:cubicBezTo>
                    <a:cubicBezTo>
                      <a:pt x="1524" y="273"/>
                      <a:pt x="2625" y="241"/>
                      <a:pt x="2743" y="241"/>
                    </a:cubicBezTo>
                    <a:cubicBezTo>
                      <a:pt x="2749" y="241"/>
                      <a:pt x="2753" y="241"/>
                      <a:pt x="2753" y="241"/>
                    </a:cubicBezTo>
                    <a:cubicBezTo>
                      <a:pt x="2356" y="63"/>
                      <a:pt x="2021" y="0"/>
                      <a:pt x="1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5474925" y="3753000"/>
                <a:ext cx="13150" cy="7700"/>
              </a:xfrm>
              <a:custGeom>
                <a:rect b="b" l="l" r="r" t="t"/>
                <a:pathLst>
                  <a:path extrusionOk="0" h="308" w="526">
                    <a:moveTo>
                      <a:pt x="1" y="0"/>
                    </a:moveTo>
                    <a:lnTo>
                      <a:pt x="236" y="254"/>
                    </a:lnTo>
                    <a:lnTo>
                      <a:pt x="490" y="308"/>
                    </a:lnTo>
                    <a:lnTo>
                      <a:pt x="526" y="163"/>
                    </a:lnTo>
                    <a:lnTo>
                      <a:pt x="327" y="5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5518400" y="3730350"/>
                <a:ext cx="17675" cy="48925"/>
              </a:xfrm>
              <a:custGeom>
                <a:rect b="b" l="l" r="r" t="t"/>
                <a:pathLst>
                  <a:path extrusionOk="0" h="1957" w="707">
                    <a:moveTo>
                      <a:pt x="489" y="1"/>
                    </a:moveTo>
                    <a:lnTo>
                      <a:pt x="73" y="598"/>
                    </a:lnTo>
                    <a:cubicBezTo>
                      <a:pt x="73" y="598"/>
                      <a:pt x="381" y="707"/>
                      <a:pt x="272" y="870"/>
                    </a:cubicBezTo>
                    <a:cubicBezTo>
                      <a:pt x="199" y="960"/>
                      <a:pt x="145" y="1087"/>
                      <a:pt x="127" y="1214"/>
                    </a:cubicBezTo>
                    <a:cubicBezTo>
                      <a:pt x="127" y="1323"/>
                      <a:pt x="0" y="1232"/>
                      <a:pt x="18" y="1341"/>
                    </a:cubicBezTo>
                    <a:cubicBezTo>
                      <a:pt x="36" y="1467"/>
                      <a:pt x="91" y="1630"/>
                      <a:pt x="36" y="1739"/>
                    </a:cubicBezTo>
                    <a:cubicBezTo>
                      <a:pt x="0" y="1793"/>
                      <a:pt x="0" y="1848"/>
                      <a:pt x="18" y="1902"/>
                    </a:cubicBezTo>
                    <a:cubicBezTo>
                      <a:pt x="36" y="1884"/>
                      <a:pt x="36" y="1848"/>
                      <a:pt x="55" y="1830"/>
                    </a:cubicBezTo>
                    <a:cubicBezTo>
                      <a:pt x="73" y="1884"/>
                      <a:pt x="91" y="1920"/>
                      <a:pt x="127" y="1956"/>
                    </a:cubicBezTo>
                    <a:cubicBezTo>
                      <a:pt x="109" y="1902"/>
                      <a:pt x="109" y="1848"/>
                      <a:pt x="127" y="1793"/>
                    </a:cubicBezTo>
                    <a:cubicBezTo>
                      <a:pt x="145" y="1848"/>
                      <a:pt x="181" y="1884"/>
                      <a:pt x="236" y="1920"/>
                    </a:cubicBezTo>
                    <a:cubicBezTo>
                      <a:pt x="181" y="1830"/>
                      <a:pt x="181" y="1739"/>
                      <a:pt x="199" y="1649"/>
                    </a:cubicBezTo>
                    <a:cubicBezTo>
                      <a:pt x="254" y="1522"/>
                      <a:pt x="236" y="1377"/>
                      <a:pt x="272" y="1323"/>
                    </a:cubicBezTo>
                    <a:cubicBezTo>
                      <a:pt x="435" y="1141"/>
                      <a:pt x="562" y="960"/>
                      <a:pt x="670" y="761"/>
                    </a:cubicBezTo>
                    <a:cubicBezTo>
                      <a:pt x="707" y="634"/>
                      <a:pt x="670" y="145"/>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5528350" y="3727175"/>
                <a:ext cx="16325" cy="48925"/>
              </a:xfrm>
              <a:custGeom>
                <a:rect b="b" l="l" r="r" t="t"/>
                <a:pathLst>
                  <a:path extrusionOk="0" h="1957" w="653">
                    <a:moveTo>
                      <a:pt x="363" y="1"/>
                    </a:moveTo>
                    <a:lnTo>
                      <a:pt x="19" y="635"/>
                    </a:lnTo>
                    <a:cubicBezTo>
                      <a:pt x="19" y="635"/>
                      <a:pt x="345" y="725"/>
                      <a:pt x="254" y="888"/>
                    </a:cubicBezTo>
                    <a:cubicBezTo>
                      <a:pt x="182" y="979"/>
                      <a:pt x="146" y="1106"/>
                      <a:pt x="146" y="1232"/>
                    </a:cubicBezTo>
                    <a:cubicBezTo>
                      <a:pt x="146" y="1341"/>
                      <a:pt x="1" y="1268"/>
                      <a:pt x="37" y="1377"/>
                    </a:cubicBezTo>
                    <a:cubicBezTo>
                      <a:pt x="73" y="1486"/>
                      <a:pt x="146" y="1667"/>
                      <a:pt x="109" y="1776"/>
                    </a:cubicBezTo>
                    <a:cubicBezTo>
                      <a:pt x="73" y="1812"/>
                      <a:pt x="73" y="1884"/>
                      <a:pt x="109" y="1939"/>
                    </a:cubicBezTo>
                    <a:cubicBezTo>
                      <a:pt x="109" y="1902"/>
                      <a:pt x="127" y="1884"/>
                      <a:pt x="127" y="1866"/>
                    </a:cubicBezTo>
                    <a:cubicBezTo>
                      <a:pt x="146" y="1902"/>
                      <a:pt x="164" y="1939"/>
                      <a:pt x="218" y="1957"/>
                    </a:cubicBezTo>
                    <a:cubicBezTo>
                      <a:pt x="200" y="1920"/>
                      <a:pt x="182" y="1866"/>
                      <a:pt x="200" y="1812"/>
                    </a:cubicBezTo>
                    <a:lnTo>
                      <a:pt x="200" y="1812"/>
                    </a:lnTo>
                    <a:cubicBezTo>
                      <a:pt x="218" y="1866"/>
                      <a:pt x="254" y="1902"/>
                      <a:pt x="309" y="1920"/>
                    </a:cubicBezTo>
                    <a:cubicBezTo>
                      <a:pt x="254" y="1848"/>
                      <a:pt x="236" y="1757"/>
                      <a:pt x="254" y="1649"/>
                    </a:cubicBezTo>
                    <a:cubicBezTo>
                      <a:pt x="290" y="1540"/>
                      <a:pt x="272" y="1377"/>
                      <a:pt x="290" y="1323"/>
                    </a:cubicBezTo>
                    <a:cubicBezTo>
                      <a:pt x="435" y="1142"/>
                      <a:pt x="544" y="943"/>
                      <a:pt x="634" y="743"/>
                    </a:cubicBezTo>
                    <a:cubicBezTo>
                      <a:pt x="653" y="617"/>
                      <a:pt x="580" y="128"/>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5558700" y="3714950"/>
                <a:ext cx="12700" cy="28550"/>
              </a:xfrm>
              <a:custGeom>
                <a:rect b="b" l="l" r="r" t="t"/>
                <a:pathLst>
                  <a:path extrusionOk="0" h="1142" w="508">
                    <a:moveTo>
                      <a:pt x="199" y="1"/>
                    </a:moveTo>
                    <a:cubicBezTo>
                      <a:pt x="199" y="1"/>
                      <a:pt x="109" y="110"/>
                      <a:pt x="127" y="200"/>
                    </a:cubicBezTo>
                    <a:cubicBezTo>
                      <a:pt x="145" y="273"/>
                      <a:pt x="109" y="291"/>
                      <a:pt x="54" y="381"/>
                    </a:cubicBezTo>
                    <a:cubicBezTo>
                      <a:pt x="0" y="490"/>
                      <a:pt x="18" y="617"/>
                      <a:pt x="109" y="689"/>
                    </a:cubicBezTo>
                    <a:lnTo>
                      <a:pt x="181" y="816"/>
                    </a:lnTo>
                    <a:cubicBezTo>
                      <a:pt x="181" y="816"/>
                      <a:pt x="91" y="870"/>
                      <a:pt x="72" y="924"/>
                    </a:cubicBezTo>
                    <a:cubicBezTo>
                      <a:pt x="72" y="943"/>
                      <a:pt x="54" y="979"/>
                      <a:pt x="18" y="997"/>
                    </a:cubicBezTo>
                    <a:cubicBezTo>
                      <a:pt x="28" y="1002"/>
                      <a:pt x="38" y="1004"/>
                      <a:pt x="47" y="1004"/>
                    </a:cubicBezTo>
                    <a:cubicBezTo>
                      <a:pt x="72" y="1004"/>
                      <a:pt x="95" y="987"/>
                      <a:pt x="109" y="961"/>
                    </a:cubicBezTo>
                    <a:lnTo>
                      <a:pt x="109" y="961"/>
                    </a:lnTo>
                    <a:cubicBezTo>
                      <a:pt x="109" y="961"/>
                      <a:pt x="109" y="1051"/>
                      <a:pt x="54" y="1069"/>
                    </a:cubicBezTo>
                    <a:cubicBezTo>
                      <a:pt x="69" y="1077"/>
                      <a:pt x="87" y="1081"/>
                      <a:pt x="105" y="1081"/>
                    </a:cubicBezTo>
                    <a:cubicBezTo>
                      <a:pt x="129" y="1081"/>
                      <a:pt x="152" y="1072"/>
                      <a:pt x="163" y="1051"/>
                    </a:cubicBezTo>
                    <a:lnTo>
                      <a:pt x="163" y="1051"/>
                    </a:lnTo>
                    <a:cubicBezTo>
                      <a:pt x="163" y="1087"/>
                      <a:pt x="145" y="1106"/>
                      <a:pt x="127" y="1142"/>
                    </a:cubicBezTo>
                    <a:cubicBezTo>
                      <a:pt x="199" y="1142"/>
                      <a:pt x="254" y="1106"/>
                      <a:pt x="290" y="1033"/>
                    </a:cubicBezTo>
                    <a:cubicBezTo>
                      <a:pt x="326" y="961"/>
                      <a:pt x="326" y="870"/>
                      <a:pt x="308" y="798"/>
                    </a:cubicBezTo>
                    <a:cubicBezTo>
                      <a:pt x="308" y="743"/>
                      <a:pt x="254" y="472"/>
                      <a:pt x="254" y="472"/>
                    </a:cubicBezTo>
                    <a:cubicBezTo>
                      <a:pt x="254" y="472"/>
                      <a:pt x="489" y="291"/>
                      <a:pt x="507" y="146"/>
                    </a:cubicBezTo>
                    <a:lnTo>
                      <a:pt x="1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5564125" y="3716325"/>
                <a:ext cx="11350" cy="28075"/>
              </a:xfrm>
              <a:custGeom>
                <a:rect b="b" l="l" r="r" t="t"/>
                <a:pathLst>
                  <a:path extrusionOk="0" h="1123" w="454">
                    <a:moveTo>
                      <a:pt x="55" y="0"/>
                    </a:moveTo>
                    <a:cubicBezTo>
                      <a:pt x="55" y="0"/>
                      <a:pt x="0" y="145"/>
                      <a:pt x="55" y="218"/>
                    </a:cubicBezTo>
                    <a:cubicBezTo>
                      <a:pt x="109" y="290"/>
                      <a:pt x="55" y="308"/>
                      <a:pt x="37" y="417"/>
                    </a:cubicBezTo>
                    <a:cubicBezTo>
                      <a:pt x="18" y="525"/>
                      <a:pt x="73" y="634"/>
                      <a:pt x="163" y="688"/>
                    </a:cubicBezTo>
                    <a:cubicBezTo>
                      <a:pt x="200" y="725"/>
                      <a:pt x="236" y="761"/>
                      <a:pt x="272" y="779"/>
                    </a:cubicBezTo>
                    <a:cubicBezTo>
                      <a:pt x="272" y="779"/>
                      <a:pt x="200" y="869"/>
                      <a:pt x="200" y="924"/>
                    </a:cubicBezTo>
                    <a:cubicBezTo>
                      <a:pt x="200" y="942"/>
                      <a:pt x="200" y="978"/>
                      <a:pt x="181" y="1014"/>
                    </a:cubicBezTo>
                    <a:cubicBezTo>
                      <a:pt x="218" y="1014"/>
                      <a:pt x="236" y="978"/>
                      <a:pt x="254" y="942"/>
                    </a:cubicBezTo>
                    <a:lnTo>
                      <a:pt x="254" y="942"/>
                    </a:lnTo>
                    <a:cubicBezTo>
                      <a:pt x="254" y="942"/>
                      <a:pt x="272" y="1032"/>
                      <a:pt x="236" y="1087"/>
                    </a:cubicBezTo>
                    <a:cubicBezTo>
                      <a:pt x="272" y="1087"/>
                      <a:pt x="308" y="1051"/>
                      <a:pt x="326" y="1014"/>
                    </a:cubicBezTo>
                    <a:lnTo>
                      <a:pt x="326" y="1014"/>
                    </a:lnTo>
                    <a:cubicBezTo>
                      <a:pt x="326" y="1051"/>
                      <a:pt x="326" y="1087"/>
                      <a:pt x="308" y="1123"/>
                    </a:cubicBezTo>
                    <a:cubicBezTo>
                      <a:pt x="363" y="1087"/>
                      <a:pt x="417" y="1032"/>
                      <a:pt x="435" y="978"/>
                    </a:cubicBezTo>
                    <a:cubicBezTo>
                      <a:pt x="453" y="888"/>
                      <a:pt x="435" y="797"/>
                      <a:pt x="399" y="743"/>
                    </a:cubicBezTo>
                    <a:lnTo>
                      <a:pt x="254" y="435"/>
                    </a:lnTo>
                    <a:cubicBezTo>
                      <a:pt x="326" y="326"/>
                      <a:pt x="381" y="199"/>
                      <a:pt x="399" y="55"/>
                    </a:cubicBezTo>
                    <a:lnTo>
                      <a:pt x="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6"/>
              <p:cNvSpPr/>
              <p:nvPr/>
            </p:nvSpPr>
            <p:spPr>
              <a:xfrm>
                <a:off x="5570000" y="3709525"/>
                <a:ext cx="26750" cy="12250"/>
              </a:xfrm>
              <a:custGeom>
                <a:rect b="b" l="l" r="r" t="t"/>
                <a:pathLst>
                  <a:path extrusionOk="0" h="490" w="1070">
                    <a:moveTo>
                      <a:pt x="1" y="1"/>
                    </a:moveTo>
                    <a:lnTo>
                      <a:pt x="128" y="182"/>
                    </a:lnTo>
                    <a:lnTo>
                      <a:pt x="635" y="453"/>
                    </a:lnTo>
                    <a:lnTo>
                      <a:pt x="1069" y="490"/>
                    </a:lnTo>
                    <a:lnTo>
                      <a:pt x="1051" y="399"/>
                    </a:lnTo>
                    <a:lnTo>
                      <a:pt x="906" y="236"/>
                    </a:lnTo>
                    <a:lnTo>
                      <a:pt x="906" y="308"/>
                    </a:lnTo>
                    <a:lnTo>
                      <a:pt x="834" y="182"/>
                    </a:lnTo>
                    <a:lnTo>
                      <a:pt x="834" y="236"/>
                    </a:lnTo>
                    <a:lnTo>
                      <a:pt x="635" y="73"/>
                    </a:lnTo>
                    <a:lnTo>
                      <a:pt x="653" y="182"/>
                    </a:lnTo>
                    <a:lnTo>
                      <a:pt x="453" y="37"/>
                    </a:lnTo>
                    <a:lnTo>
                      <a:pt x="490" y="145"/>
                    </a:lnTo>
                    <a:lnTo>
                      <a:pt x="290" y="37"/>
                    </a:lnTo>
                    <a:lnTo>
                      <a:pt x="309" y="109"/>
                    </a:lnTo>
                    <a:lnTo>
                      <a:pt x="309" y="109"/>
                    </a:lnTo>
                    <a:lnTo>
                      <a:pt x="200" y="37"/>
                    </a:lnTo>
                    <a:lnTo>
                      <a:pt x="236" y="109"/>
                    </a:lnTo>
                    <a:lnTo>
                      <a:pt x="236" y="10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6"/>
              <p:cNvSpPr/>
              <p:nvPr/>
            </p:nvSpPr>
            <p:spPr>
              <a:xfrm>
                <a:off x="5507525" y="3719950"/>
                <a:ext cx="35800" cy="33975"/>
              </a:xfrm>
              <a:custGeom>
                <a:rect b="b" l="l" r="r" t="t"/>
                <a:pathLst>
                  <a:path extrusionOk="0" h="1359" w="1432">
                    <a:moveTo>
                      <a:pt x="1033" y="0"/>
                    </a:moveTo>
                    <a:lnTo>
                      <a:pt x="653" y="254"/>
                    </a:lnTo>
                    <a:lnTo>
                      <a:pt x="779" y="235"/>
                    </a:lnTo>
                    <a:lnTo>
                      <a:pt x="779" y="235"/>
                    </a:lnTo>
                    <a:lnTo>
                      <a:pt x="580" y="453"/>
                    </a:lnTo>
                    <a:lnTo>
                      <a:pt x="671" y="453"/>
                    </a:lnTo>
                    <a:lnTo>
                      <a:pt x="417" y="706"/>
                    </a:lnTo>
                    <a:lnTo>
                      <a:pt x="580" y="670"/>
                    </a:lnTo>
                    <a:lnTo>
                      <a:pt x="308" y="833"/>
                    </a:lnTo>
                    <a:lnTo>
                      <a:pt x="417" y="833"/>
                    </a:lnTo>
                    <a:lnTo>
                      <a:pt x="182" y="996"/>
                    </a:lnTo>
                    <a:lnTo>
                      <a:pt x="272" y="996"/>
                    </a:lnTo>
                    <a:lnTo>
                      <a:pt x="1" y="1177"/>
                    </a:lnTo>
                    <a:lnTo>
                      <a:pt x="236" y="1232"/>
                    </a:lnTo>
                    <a:lnTo>
                      <a:pt x="417" y="1358"/>
                    </a:lnTo>
                    <a:cubicBezTo>
                      <a:pt x="417" y="1358"/>
                      <a:pt x="997" y="887"/>
                      <a:pt x="1033" y="869"/>
                    </a:cubicBezTo>
                    <a:cubicBezTo>
                      <a:pt x="1051" y="851"/>
                      <a:pt x="1431" y="145"/>
                      <a:pt x="1431" y="145"/>
                    </a:cubicBezTo>
                    <a:lnTo>
                      <a:pt x="10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6"/>
              <p:cNvSpPr/>
              <p:nvPr/>
            </p:nvSpPr>
            <p:spPr>
              <a:xfrm>
                <a:off x="5493950" y="3749375"/>
                <a:ext cx="17225" cy="11325"/>
              </a:xfrm>
              <a:custGeom>
                <a:rect b="b" l="l" r="r" t="t"/>
                <a:pathLst>
                  <a:path extrusionOk="0" h="453" w="689">
                    <a:moveTo>
                      <a:pt x="689" y="0"/>
                    </a:moveTo>
                    <a:lnTo>
                      <a:pt x="399" y="109"/>
                    </a:lnTo>
                    <a:lnTo>
                      <a:pt x="544" y="127"/>
                    </a:lnTo>
                    <a:lnTo>
                      <a:pt x="272" y="236"/>
                    </a:lnTo>
                    <a:lnTo>
                      <a:pt x="344" y="254"/>
                    </a:lnTo>
                    <a:lnTo>
                      <a:pt x="109" y="308"/>
                    </a:lnTo>
                    <a:lnTo>
                      <a:pt x="163" y="362"/>
                    </a:lnTo>
                    <a:lnTo>
                      <a:pt x="0" y="326"/>
                    </a:lnTo>
                    <a:lnTo>
                      <a:pt x="55" y="453"/>
                    </a:lnTo>
                    <a:lnTo>
                      <a:pt x="363" y="417"/>
                    </a:lnTo>
                    <a:cubicBezTo>
                      <a:pt x="453" y="417"/>
                      <a:pt x="526" y="380"/>
                      <a:pt x="598" y="326"/>
                    </a:cubicBezTo>
                    <a:lnTo>
                      <a:pt x="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6"/>
              <p:cNvSpPr/>
              <p:nvPr/>
            </p:nvSpPr>
            <p:spPr>
              <a:xfrm>
                <a:off x="5487150" y="3755700"/>
                <a:ext cx="9075" cy="5475"/>
              </a:xfrm>
              <a:custGeom>
                <a:rect b="b" l="l" r="r" t="t"/>
                <a:pathLst>
                  <a:path extrusionOk="0" h="219" w="363">
                    <a:moveTo>
                      <a:pt x="1" y="1"/>
                    </a:moveTo>
                    <a:lnTo>
                      <a:pt x="37" y="109"/>
                    </a:lnTo>
                    <a:lnTo>
                      <a:pt x="127" y="200"/>
                    </a:lnTo>
                    <a:lnTo>
                      <a:pt x="309" y="218"/>
                    </a:lnTo>
                    <a:lnTo>
                      <a:pt x="363" y="200"/>
                    </a:lnTo>
                    <a:lnTo>
                      <a:pt x="290" y="109"/>
                    </a:lnTo>
                    <a:lnTo>
                      <a:pt x="200" y="73"/>
                    </a:lnTo>
                    <a:lnTo>
                      <a:pt x="200" y="109"/>
                    </a:lnTo>
                    <a:lnTo>
                      <a:pt x="73" y="37"/>
                    </a:lnTo>
                    <a:lnTo>
                      <a:pt x="91" y="9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6"/>
              <p:cNvSpPr/>
              <p:nvPr/>
            </p:nvSpPr>
            <p:spPr>
              <a:xfrm>
                <a:off x="5485800" y="3708800"/>
                <a:ext cx="122250" cy="55325"/>
              </a:xfrm>
              <a:custGeom>
                <a:rect b="b" l="l" r="r" t="t"/>
                <a:pathLst>
                  <a:path extrusionOk="0" h="2213" w="4890">
                    <a:moveTo>
                      <a:pt x="2850" y="0"/>
                    </a:moveTo>
                    <a:cubicBezTo>
                      <a:pt x="2492" y="0"/>
                      <a:pt x="2114" y="131"/>
                      <a:pt x="1829" y="555"/>
                    </a:cubicBezTo>
                    <a:cubicBezTo>
                      <a:pt x="1236" y="1460"/>
                      <a:pt x="788" y="2013"/>
                      <a:pt x="336" y="2013"/>
                    </a:cubicBezTo>
                    <a:cubicBezTo>
                      <a:pt x="237" y="2013"/>
                      <a:pt x="138" y="1986"/>
                      <a:pt x="37" y="1931"/>
                    </a:cubicBezTo>
                    <a:lnTo>
                      <a:pt x="0" y="2076"/>
                    </a:lnTo>
                    <a:cubicBezTo>
                      <a:pt x="0" y="2076"/>
                      <a:pt x="315" y="2213"/>
                      <a:pt x="686" y="2213"/>
                    </a:cubicBezTo>
                    <a:cubicBezTo>
                      <a:pt x="1017" y="2213"/>
                      <a:pt x="1392" y="2105"/>
                      <a:pt x="1630" y="1696"/>
                    </a:cubicBezTo>
                    <a:cubicBezTo>
                      <a:pt x="1956" y="1623"/>
                      <a:pt x="2264" y="1533"/>
                      <a:pt x="2554" y="1388"/>
                    </a:cubicBezTo>
                    <a:cubicBezTo>
                      <a:pt x="2922" y="1196"/>
                      <a:pt x="3064" y="862"/>
                      <a:pt x="3292" y="862"/>
                    </a:cubicBezTo>
                    <a:cubicBezTo>
                      <a:pt x="3322" y="862"/>
                      <a:pt x="3353" y="868"/>
                      <a:pt x="3387" y="881"/>
                    </a:cubicBezTo>
                    <a:cubicBezTo>
                      <a:pt x="3514" y="854"/>
                      <a:pt x="3640" y="840"/>
                      <a:pt x="3765" y="840"/>
                    </a:cubicBezTo>
                    <a:cubicBezTo>
                      <a:pt x="3889" y="840"/>
                      <a:pt x="4012" y="854"/>
                      <a:pt x="4129" y="881"/>
                    </a:cubicBezTo>
                    <a:cubicBezTo>
                      <a:pt x="4274" y="917"/>
                      <a:pt x="4383" y="1026"/>
                      <a:pt x="4437" y="1152"/>
                    </a:cubicBezTo>
                    <a:cubicBezTo>
                      <a:pt x="4437" y="1243"/>
                      <a:pt x="4510" y="1315"/>
                      <a:pt x="4600" y="1333"/>
                    </a:cubicBezTo>
                    <a:lnTo>
                      <a:pt x="4600" y="1352"/>
                    </a:lnTo>
                    <a:lnTo>
                      <a:pt x="4673" y="1352"/>
                    </a:lnTo>
                    <a:cubicBezTo>
                      <a:pt x="4799" y="1333"/>
                      <a:pt x="4890" y="1225"/>
                      <a:pt x="4872" y="1189"/>
                    </a:cubicBezTo>
                    <a:cubicBezTo>
                      <a:pt x="4781" y="1116"/>
                      <a:pt x="4745" y="989"/>
                      <a:pt x="4763" y="881"/>
                    </a:cubicBezTo>
                    <a:cubicBezTo>
                      <a:pt x="4781" y="772"/>
                      <a:pt x="4727" y="645"/>
                      <a:pt x="4618" y="609"/>
                    </a:cubicBezTo>
                    <a:cubicBezTo>
                      <a:pt x="4727" y="301"/>
                      <a:pt x="4383" y="48"/>
                      <a:pt x="4383" y="48"/>
                    </a:cubicBezTo>
                    <a:lnTo>
                      <a:pt x="4383" y="48"/>
                    </a:lnTo>
                    <a:cubicBezTo>
                      <a:pt x="4437" y="120"/>
                      <a:pt x="4473" y="211"/>
                      <a:pt x="4455" y="319"/>
                    </a:cubicBezTo>
                    <a:cubicBezTo>
                      <a:pt x="4419" y="211"/>
                      <a:pt x="4238" y="120"/>
                      <a:pt x="4238" y="120"/>
                    </a:cubicBezTo>
                    <a:lnTo>
                      <a:pt x="4238" y="120"/>
                    </a:lnTo>
                    <a:cubicBezTo>
                      <a:pt x="4310" y="211"/>
                      <a:pt x="4383" y="319"/>
                      <a:pt x="4401" y="446"/>
                    </a:cubicBezTo>
                    <a:cubicBezTo>
                      <a:pt x="4256" y="410"/>
                      <a:pt x="4093" y="356"/>
                      <a:pt x="3948" y="337"/>
                    </a:cubicBezTo>
                    <a:cubicBezTo>
                      <a:pt x="3948" y="337"/>
                      <a:pt x="3425" y="0"/>
                      <a:pt x="2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6"/>
              <p:cNvSpPr/>
              <p:nvPr/>
            </p:nvSpPr>
            <p:spPr>
              <a:xfrm>
                <a:off x="5588575" y="3729450"/>
                <a:ext cx="8175" cy="6800"/>
              </a:xfrm>
              <a:custGeom>
                <a:rect b="b" l="l" r="r" t="t"/>
                <a:pathLst>
                  <a:path extrusionOk="0" h="272" w="327">
                    <a:moveTo>
                      <a:pt x="109" y="0"/>
                    </a:moveTo>
                    <a:lnTo>
                      <a:pt x="0" y="181"/>
                    </a:lnTo>
                    <a:lnTo>
                      <a:pt x="109" y="145"/>
                    </a:lnTo>
                    <a:lnTo>
                      <a:pt x="55" y="218"/>
                    </a:lnTo>
                    <a:lnTo>
                      <a:pt x="163" y="218"/>
                    </a:lnTo>
                    <a:lnTo>
                      <a:pt x="127" y="272"/>
                    </a:lnTo>
                    <a:lnTo>
                      <a:pt x="326" y="218"/>
                    </a:lnTo>
                    <a:lnTo>
                      <a:pt x="1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56"/>
            <p:cNvGrpSpPr/>
            <p:nvPr/>
          </p:nvGrpSpPr>
          <p:grpSpPr>
            <a:xfrm flipH="1">
              <a:off x="-103928" y="11357"/>
              <a:ext cx="9489289" cy="4774777"/>
              <a:chOff x="-150589" y="11357"/>
              <a:chExt cx="9489289" cy="4774777"/>
            </a:xfrm>
          </p:grpSpPr>
          <p:sp>
            <p:nvSpPr>
              <p:cNvPr id="1221" name="Google Shape;1221;p56"/>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6"/>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6"/>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6"/>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6"/>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56"/>
            <p:cNvGrpSpPr/>
            <p:nvPr/>
          </p:nvGrpSpPr>
          <p:grpSpPr>
            <a:xfrm>
              <a:off x="587551" y="586771"/>
              <a:ext cx="7251201" cy="4310942"/>
              <a:chOff x="615514" y="637221"/>
              <a:chExt cx="7251201" cy="4310942"/>
            </a:xfrm>
          </p:grpSpPr>
          <p:sp>
            <p:nvSpPr>
              <p:cNvPr id="1231" name="Google Shape;1231;p56"/>
              <p:cNvSpPr/>
              <p:nvPr/>
            </p:nvSpPr>
            <p:spPr>
              <a:xfrm>
                <a:off x="4141012" y="4362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6"/>
              <p:cNvSpPr/>
              <p:nvPr/>
            </p:nvSpPr>
            <p:spPr>
              <a:xfrm>
                <a:off x="4871050" y="4613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6"/>
              <p:cNvSpPr/>
              <p:nvPr/>
            </p:nvSpPr>
            <p:spPr>
              <a:xfrm>
                <a:off x="4667567" y="4869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6"/>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6"/>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56"/>
              <p:cNvGrpSpPr/>
              <p:nvPr/>
            </p:nvGrpSpPr>
            <p:grpSpPr>
              <a:xfrm>
                <a:off x="7017452" y="637221"/>
                <a:ext cx="849263" cy="621826"/>
                <a:chOff x="2172695" y="492015"/>
                <a:chExt cx="163925" cy="120025"/>
              </a:xfrm>
            </p:grpSpPr>
            <p:sp>
              <p:nvSpPr>
                <p:cNvPr id="1237" name="Google Shape;1237;p56"/>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6"/>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1" name="Google Shape;1241;p56"/>
            <p:cNvSpPr/>
            <p:nvPr/>
          </p:nvSpPr>
          <p:spPr>
            <a:xfrm>
              <a:off x="-328621" y="26135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7055289" y="418889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p:cNvSpPr/>
            <p:nvPr/>
          </p:nvSpPr>
          <p:spPr>
            <a:xfrm>
              <a:off x="8337154" y="-1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56"/>
          <p:cNvSpPr txBox="1"/>
          <p:nvPr>
            <p:ph type="ctrTitle"/>
          </p:nvPr>
        </p:nvSpPr>
        <p:spPr>
          <a:xfrm>
            <a:off x="720000" y="569275"/>
            <a:ext cx="3852000" cy="13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45" name="Google Shape;1245;p56"/>
          <p:cNvSpPr txBox="1"/>
          <p:nvPr>
            <p:ph idx="1" type="subTitle"/>
          </p:nvPr>
        </p:nvSpPr>
        <p:spPr>
          <a:xfrm>
            <a:off x="720000" y="1937549"/>
            <a:ext cx="3852000" cy="9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46" name="Google Shape;1246;p56"/>
          <p:cNvSpPr txBox="1"/>
          <p:nvPr/>
        </p:nvSpPr>
        <p:spPr>
          <a:xfrm>
            <a:off x="716650" y="3556644"/>
            <a:ext cx="3852000" cy="8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CREDITS: This presentation template was created</a:t>
            </a:r>
            <a:r>
              <a:rPr b="1" lang="en" sz="1200">
                <a:solidFill>
                  <a:schemeClr val="dk1"/>
                </a:solidFill>
                <a:latin typeface="Roboto"/>
                <a:ea typeface="Roboto"/>
                <a:cs typeface="Roboto"/>
                <a:sym typeface="Roboto"/>
              </a:rPr>
              <a:t>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by Slidesgo,</a:t>
            </a:r>
            <a:r>
              <a:rPr b="1"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including icons</a:t>
            </a:r>
            <a:r>
              <a:rPr b="1" lang="en" sz="1200">
                <a:solidFill>
                  <a:schemeClr val="dk1"/>
                </a:solidFill>
                <a:latin typeface="Roboto"/>
                <a:ea typeface="Roboto"/>
                <a:cs typeface="Roboto"/>
                <a:sym typeface="Roboto"/>
              </a:rPr>
              <a:t>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by Flaticon,</a:t>
            </a:r>
            <a:r>
              <a:rPr b="1" lang="en" sz="1200">
                <a:solidFill>
                  <a:schemeClr val="dk1"/>
                </a:solidFill>
                <a:latin typeface="Roboto"/>
                <a:ea typeface="Roboto"/>
                <a:cs typeface="Roboto"/>
                <a:sym typeface="Roboto"/>
              </a:rPr>
              <a:t> i</a:t>
            </a:r>
            <a:r>
              <a:rPr lang="en" sz="1200">
                <a:solidFill>
                  <a:schemeClr val="dk1"/>
                </a:solidFill>
                <a:latin typeface="Roboto"/>
                <a:ea typeface="Roboto"/>
                <a:cs typeface="Roboto"/>
                <a:sym typeface="Roboto"/>
              </a:rPr>
              <a:t>nfographics &amp; images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by Freepik</a:t>
            </a:r>
            <a:r>
              <a:rPr b="1" lang="en"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47" name="Shape 1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solidFill>
          <a:schemeClr val="lt1"/>
        </a:solidFill>
      </p:bgPr>
    </p:bg>
    <p:spTree>
      <p:nvGrpSpPr>
        <p:cNvPr id="131" name="Shape 131"/>
        <p:cNvGrpSpPr/>
        <p:nvPr/>
      </p:nvGrpSpPr>
      <p:grpSpPr>
        <a:xfrm>
          <a:off x="0" y="0"/>
          <a:ext cx="0" cy="0"/>
          <a:chOff x="0" y="0"/>
          <a:chExt cx="0" cy="0"/>
        </a:xfrm>
      </p:grpSpPr>
      <p:sp>
        <p:nvSpPr>
          <p:cNvPr id="132" name="Google Shape;132;p7"/>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0" y="38137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7"/>
          <p:cNvGrpSpPr/>
          <p:nvPr/>
        </p:nvGrpSpPr>
        <p:grpSpPr>
          <a:xfrm>
            <a:off x="174405" y="249131"/>
            <a:ext cx="8532152" cy="4699840"/>
            <a:chOff x="174405" y="249131"/>
            <a:chExt cx="8532152" cy="4699840"/>
          </a:xfrm>
        </p:grpSpPr>
        <p:sp>
          <p:nvSpPr>
            <p:cNvPr id="135" name="Google Shape;135;p7"/>
            <p:cNvSpPr/>
            <p:nvPr/>
          </p:nvSpPr>
          <p:spPr>
            <a:xfrm>
              <a:off x="8555624" y="482899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432500" y="4320073"/>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8162538" y="4342478"/>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7959055" y="45988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74405" y="4556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396338" y="249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7"/>
            <p:cNvGrpSpPr/>
            <p:nvPr/>
          </p:nvGrpSpPr>
          <p:grpSpPr>
            <a:xfrm>
              <a:off x="288590" y="4327146"/>
              <a:ext cx="849263" cy="621826"/>
              <a:chOff x="873887" y="1204246"/>
              <a:chExt cx="163925" cy="120025"/>
            </a:xfrm>
          </p:grpSpPr>
          <p:sp>
            <p:nvSpPr>
              <p:cNvPr id="142" name="Google Shape;142;p7"/>
              <p:cNvSpPr/>
              <p:nvPr/>
            </p:nvSpPr>
            <p:spPr>
              <a:xfrm>
                <a:off x="873887" y="120424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878887" y="125282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974862" y="130777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016062" y="123364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 name="Google Shape;146;p7"/>
          <p:cNvGrpSpPr/>
          <p:nvPr/>
        </p:nvGrpSpPr>
        <p:grpSpPr>
          <a:xfrm>
            <a:off x="-166003" y="7"/>
            <a:ext cx="9489289" cy="4774777"/>
            <a:chOff x="-150589" y="11357"/>
            <a:chExt cx="9489289" cy="4774777"/>
          </a:xfrm>
        </p:grpSpPr>
        <p:sp>
          <p:nvSpPr>
            <p:cNvPr id="147" name="Google Shape;147;p7"/>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7"/>
          <p:cNvSpPr/>
          <p:nvPr/>
        </p:nvSpPr>
        <p:spPr>
          <a:xfrm>
            <a:off x="5189911" y="50914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8" name="Shape 158"/>
        <p:cNvGrpSpPr/>
        <p:nvPr/>
      </p:nvGrpSpPr>
      <p:grpSpPr>
        <a:xfrm>
          <a:off x="0" y="0"/>
          <a:ext cx="0" cy="0"/>
          <a:chOff x="0" y="0"/>
          <a:chExt cx="0" cy="0"/>
        </a:xfrm>
      </p:grpSpPr>
      <p:sp>
        <p:nvSpPr>
          <p:cNvPr id="159" name="Google Shape;159;p8"/>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3847604" y="4561862"/>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672701" y="3068991"/>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flipH="1" rot="10800000">
            <a:off x="6934291" y="1370635"/>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10800000">
            <a:off x="1424974" y="238149"/>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flipH="1" rot="10800000">
            <a:off x="-126741" y="487580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flipH="1" rot="10800000">
            <a:off x="-126741" y="137046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a:off x="616596" y="4561858"/>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8"/>
          <p:cNvGrpSpPr/>
          <p:nvPr/>
        </p:nvGrpSpPr>
        <p:grpSpPr>
          <a:xfrm flipH="1">
            <a:off x="8004750" y="963881"/>
            <a:ext cx="413545" cy="210602"/>
            <a:chOff x="2997351" y="1193725"/>
            <a:chExt cx="413545" cy="210602"/>
          </a:xfrm>
        </p:grpSpPr>
        <p:sp>
          <p:nvSpPr>
            <p:cNvPr id="169" name="Google Shape;169;p8"/>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8"/>
          <p:cNvSpPr txBox="1"/>
          <p:nvPr>
            <p:ph idx="1" type="subTitle"/>
          </p:nvPr>
        </p:nvSpPr>
        <p:spPr>
          <a:xfrm>
            <a:off x="1139250" y="1398925"/>
            <a:ext cx="6865500" cy="32058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Clr>
                <a:schemeClr val="accent5"/>
              </a:buClr>
              <a:buSzPts val="1800"/>
              <a:buFont typeface="Domine"/>
              <a:buAutoNum type="arabicPeriod"/>
              <a:defRPr/>
            </a:lvl1pPr>
            <a:lvl2pPr lvl="1" rtl="0" algn="ctr">
              <a:lnSpc>
                <a:spcPct val="100000"/>
              </a:lnSpc>
              <a:spcBef>
                <a:spcPts val="16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73" name="Shape 173"/>
        <p:cNvGrpSpPr/>
        <p:nvPr/>
      </p:nvGrpSpPr>
      <p:grpSpPr>
        <a:xfrm>
          <a:off x="0" y="0"/>
          <a:ext cx="0" cy="0"/>
          <a:chOff x="0" y="0"/>
          <a:chExt cx="0" cy="0"/>
        </a:xfrm>
      </p:grpSpPr>
      <p:sp>
        <p:nvSpPr>
          <p:cNvPr id="174" name="Google Shape;174;p9"/>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 name="Google Shape;175;p9"/>
          <p:cNvSpPr/>
          <p:nvPr/>
        </p:nvSpPr>
        <p:spPr>
          <a:xfrm flipH="1">
            <a:off x="2266042" y="33528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flipH="1">
            <a:off x="1570307" y="3603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flipH="1">
            <a:off x="1144656" y="3778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flipH="1">
            <a:off x="1781818" y="38602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flipH="1">
            <a:off x="883253" y="451359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flipH="1">
            <a:off x="724583" y="42705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9"/>
          <p:cNvGrpSpPr/>
          <p:nvPr/>
        </p:nvGrpSpPr>
        <p:grpSpPr>
          <a:xfrm flipH="1">
            <a:off x="7150080" y="972484"/>
            <a:ext cx="849263" cy="621826"/>
            <a:chOff x="998250" y="971075"/>
            <a:chExt cx="163925" cy="120025"/>
          </a:xfrm>
        </p:grpSpPr>
        <p:sp>
          <p:nvSpPr>
            <p:cNvPr id="182" name="Google Shape;182;p9"/>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9"/>
          <p:cNvGrpSpPr/>
          <p:nvPr/>
        </p:nvGrpSpPr>
        <p:grpSpPr>
          <a:xfrm>
            <a:off x="-166003" y="7"/>
            <a:ext cx="9489289" cy="4774777"/>
            <a:chOff x="-150589" y="11357"/>
            <a:chExt cx="9489289" cy="4774777"/>
          </a:xfrm>
        </p:grpSpPr>
        <p:sp>
          <p:nvSpPr>
            <p:cNvPr id="187" name="Google Shape;187;p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9"/>
          <p:cNvSpPr/>
          <p:nvPr/>
        </p:nvSpPr>
        <p:spPr>
          <a:xfrm>
            <a:off x="556717" y="8052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5220001" y="399034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txBox="1"/>
          <p:nvPr>
            <p:ph type="title"/>
          </p:nvPr>
        </p:nvSpPr>
        <p:spPr>
          <a:xfrm>
            <a:off x="1144650" y="1307100"/>
            <a:ext cx="68547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None/>
              <a:defRPr sz="7200"/>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99" name="Shape 199"/>
        <p:cNvGrpSpPr/>
        <p:nvPr/>
      </p:nvGrpSpPr>
      <p:grpSpPr>
        <a:xfrm>
          <a:off x="0" y="0"/>
          <a:ext cx="0" cy="0"/>
          <a:chOff x="0" y="0"/>
          <a:chExt cx="0" cy="0"/>
        </a:xfrm>
      </p:grpSpPr>
      <p:sp>
        <p:nvSpPr>
          <p:cNvPr id="200" name="Google Shape;200;p10"/>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txBox="1"/>
          <p:nvPr>
            <p:ph type="title"/>
          </p:nvPr>
        </p:nvSpPr>
        <p:spPr>
          <a:xfrm>
            <a:off x="2126338" y="951450"/>
            <a:ext cx="4891200" cy="9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2" name="Google Shape;202;p10"/>
          <p:cNvSpPr txBox="1"/>
          <p:nvPr>
            <p:ph idx="1" type="subTitle"/>
          </p:nvPr>
        </p:nvSpPr>
        <p:spPr>
          <a:xfrm>
            <a:off x="2126338" y="1947450"/>
            <a:ext cx="4891200" cy="22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03" name="Google Shape;203;p10"/>
          <p:cNvGrpSpPr/>
          <p:nvPr/>
        </p:nvGrpSpPr>
        <p:grpSpPr>
          <a:xfrm>
            <a:off x="-256328" y="239957"/>
            <a:ext cx="9747428" cy="4774944"/>
            <a:chOff x="-256328" y="239957"/>
            <a:chExt cx="9747428" cy="4774944"/>
          </a:xfrm>
        </p:grpSpPr>
        <p:sp>
          <p:nvSpPr>
            <p:cNvPr id="204" name="Google Shape;204;p10"/>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flipH="1" rot="10800000">
              <a:off x="754779" y="49689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flipH="1" rot="10800000">
              <a:off x="6767428" y="4968757"/>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0"/>
          <p:cNvGrpSpPr/>
          <p:nvPr/>
        </p:nvGrpSpPr>
        <p:grpSpPr>
          <a:xfrm>
            <a:off x="713231" y="239961"/>
            <a:ext cx="1542928" cy="1129723"/>
            <a:chOff x="998250" y="971075"/>
            <a:chExt cx="163925" cy="120025"/>
          </a:xfrm>
        </p:grpSpPr>
        <p:sp>
          <p:nvSpPr>
            <p:cNvPr id="215" name="Google Shape;215;p10"/>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0"/>
          <p:cNvSpPr/>
          <p:nvPr/>
        </p:nvSpPr>
        <p:spPr>
          <a:xfrm>
            <a:off x="7819773" y="755755"/>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7110164" y="1038211"/>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2.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omine"/>
              <a:buNone/>
              <a:defRPr b="1" sz="3000">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4sysops.com/archives/configuring-defender-exploit-guard-network-protection/" TargetMode="External"/><Relationship Id="rId4" Type="http://schemas.openxmlformats.org/officeDocument/2006/relationships/hyperlink" Target="https://admx.help/?Category=Windows_10_2016&amp;Policy=Microsoft.Policies.WindowsDefender::Threats_ThreatSeverityDefaultAction" TargetMode="External"/><Relationship Id="rId5" Type="http://schemas.openxmlformats.org/officeDocument/2006/relationships/hyperlink" Target="https://learn.microsoft.com/en-us/microsoft-365/security/defender-endpoint/attack-surface-reduction-rules-reference?view=o365-worldwide" TargetMode="External"/><Relationship Id="rId6" Type="http://schemas.openxmlformats.org/officeDocument/2006/relationships/hyperlink" Target="https://learn.microsoft.com/en-us/microsoft-365/security/defender-endpoint/enable-cloud-protection-microsoft-defender-antivirus?view=o365-worldwide" TargetMode="External"/><Relationship Id="rId7" Type="http://schemas.openxmlformats.org/officeDocument/2006/relationships/hyperlink" Target="https://www.stigviewer.com/stig/windows_10/2021-03-10/finding/V-22088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ryptosense.com/blog/the-end-of-triple-des#:~:text=The%203DES%20cipher%20suffers%20from,the%20previous%20ciphertext%20before%20encryp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ired.team/offensive-security/privilege-escalation/unquoted-service-paths" TargetMode="External"/><Relationship Id="rId4" Type="http://schemas.openxmlformats.org/officeDocument/2006/relationships/hyperlink" Target="https://www.sans.org/blog/red-team-tactics-hiding-windows-services/" TargetMode="External"/><Relationship Id="rId5" Type="http://schemas.openxmlformats.org/officeDocument/2006/relationships/hyperlink" Target="https://github.com/tothi/malicious-service/blob/master/service.c" TargetMode="External"/><Relationship Id="rId6" Type="http://schemas.openxmlformats.org/officeDocument/2006/relationships/hyperlink" Target="https://github.com/tothi/malicious-service/blob/master/service.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learn.microsoft.com/en-us/windows/win32/amsi/dev-audience" TargetMode="External"/><Relationship Id="rId4" Type="http://schemas.openxmlformats.org/officeDocument/2006/relationships/hyperlink" Target="https://cdn.discordapp.com/attachments/678431395483353089/1064692909489803345/Untitled.p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ttack.mitre.org/techniques/T1546/007/" TargetMode="External"/><Relationship Id="rId4" Type="http://schemas.openxmlformats.org/officeDocument/2006/relationships/hyperlink" Target="https://owasp.org/www-community/attacks/Windows_alternate_data_stream" TargetMode="External"/><Relationship Id="rId5" Type="http://schemas.openxmlformats.org/officeDocument/2006/relationships/hyperlink" Target="https://learn.microsoft.com/en-us/sysinternals/downloads/streams" TargetMode="External"/><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trustedsec.com/blog/diving-into-pre-created-computer-accoun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tenable.com/plugins/nnm/720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bleepingcomputer.com/news/security/microsoft-issues-guidance-for-dns-cache-poisoning-vulnerabilit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oogle.com/search?q=rdp+artifacts&amp;oq=rdp+artifacts" TargetMode="External"/><Relationship Id="rId4" Type="http://schemas.openxmlformats.org/officeDocument/2006/relationships/hyperlink" Target="https://github.com/gtworek/PSBits/blob/master/DFIR/DecodeRDPCache.ps1"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virustotal.com/gui/file/488d285760eb1aeb148e2aec18a2f063571a6630acb26a02b6751c56ca4a95be/rela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1" name="Shape 1251"/>
        <p:cNvGrpSpPr/>
        <p:nvPr/>
      </p:nvGrpSpPr>
      <p:grpSpPr>
        <a:xfrm>
          <a:off x="0" y="0"/>
          <a:ext cx="0" cy="0"/>
          <a:chOff x="0" y="0"/>
          <a:chExt cx="0" cy="0"/>
        </a:xfrm>
      </p:grpSpPr>
      <p:sp>
        <p:nvSpPr>
          <p:cNvPr id="1252" name="Google Shape;1252;p58"/>
          <p:cNvSpPr txBox="1"/>
          <p:nvPr>
            <p:ph type="ctrTitle"/>
          </p:nvPr>
        </p:nvSpPr>
        <p:spPr>
          <a:xfrm>
            <a:off x="2190675" y="1101238"/>
            <a:ext cx="4762500" cy="17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King Arthur’s Castle</a:t>
            </a:r>
            <a:br>
              <a:rPr lang="en" sz="4000"/>
            </a:br>
            <a:r>
              <a:rPr lang="en" sz="4000"/>
              <a:t>(Server 2019)</a:t>
            </a:r>
            <a:endParaRPr sz="4000"/>
          </a:p>
        </p:txBody>
      </p:sp>
      <p:sp>
        <p:nvSpPr>
          <p:cNvPr id="1253" name="Google Shape;1253;p58"/>
          <p:cNvSpPr txBox="1"/>
          <p:nvPr>
            <p:ph idx="1" type="subTitle"/>
          </p:nvPr>
        </p:nvSpPr>
        <p:spPr>
          <a:xfrm>
            <a:off x="3010975" y="2797513"/>
            <a:ext cx="3121800" cy="62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Altoid0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67"/>
          <p:cNvSpPr txBox="1"/>
          <p:nvPr>
            <p:ph type="title"/>
          </p:nvPr>
        </p:nvSpPr>
        <p:spPr>
          <a:xfrm>
            <a:off x="3304278" y="2117332"/>
            <a:ext cx="51306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Vulnerabilities</a:t>
            </a:r>
            <a:endParaRPr/>
          </a:p>
        </p:txBody>
      </p:sp>
      <p:sp>
        <p:nvSpPr>
          <p:cNvPr id="1337" name="Google Shape;1337;p67"/>
          <p:cNvSpPr txBox="1"/>
          <p:nvPr>
            <p:ph idx="2" type="title"/>
          </p:nvPr>
        </p:nvSpPr>
        <p:spPr>
          <a:xfrm>
            <a:off x="5283978" y="1141993"/>
            <a:ext cx="3150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338" name="Google Shape;1338;p67"/>
          <p:cNvSpPr txBox="1"/>
          <p:nvPr>
            <p:ph idx="1" type="subTitle"/>
          </p:nvPr>
        </p:nvSpPr>
        <p:spPr>
          <a:xfrm>
            <a:off x="4957675" y="2959125"/>
            <a:ext cx="3477300" cy="713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The goods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User Auditing</a:t>
            </a:r>
            <a:endParaRPr/>
          </a:p>
        </p:txBody>
      </p:sp>
      <p:sp>
        <p:nvSpPr>
          <p:cNvPr id="1344" name="Google Shape;1344;p6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000000"/>
                </a:solidFill>
              </a:rPr>
              <a:t>Active</a:t>
            </a:r>
            <a:r>
              <a:rPr lang="en" sz="1000">
                <a:solidFill>
                  <a:srgbClr val="000000"/>
                </a:solidFill>
              </a:rPr>
              <a:t> Directory Users and Computers (dsa.msc)</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Removed unauthorized user Molly McDonald</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“Prevent object from accidental deletion”</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Removed unauthorized user t</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“Prevent object from accidental deletion”</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“Show only in advanced mode”</a:t>
            </a:r>
            <a:endParaRPr sz="1000">
              <a:solidFill>
                <a:srgbClr val="000000"/>
              </a:solidFill>
            </a:endParaRPr>
          </a:p>
          <a:p>
            <a:pPr indent="-292100" lvl="2" marL="1371600" rtl="0" algn="l">
              <a:lnSpc>
                <a:spcPct val="115000"/>
              </a:lnSpc>
              <a:spcBef>
                <a:spcPts val="0"/>
              </a:spcBef>
              <a:spcAft>
                <a:spcPts val="0"/>
              </a:spcAft>
              <a:buClr>
                <a:srgbClr val="000000"/>
              </a:buClr>
              <a:buSzPts val="1000"/>
              <a:buChar char="■"/>
            </a:pPr>
            <a:r>
              <a:rPr lang="en" sz="1000">
                <a:solidFill>
                  <a:srgbClr val="000000"/>
                </a:solidFill>
              </a:rPr>
              <a:t>View -&gt; Advanced Mode</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Ed's password is not stored using reversible encryption</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Properties -&gt; Account -&gt; Store password using reversible encryption</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Binky is sensitive and cannot be delegated</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Properties -&gt; Account -&gt; Account is sensitive and cannot be delegated</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Domain admin account therefore attributing its credentials to some other task or service could be dangerous</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Punella requires kerberos preauth</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Failure to require kerberos preauth allows for ASREProasting (bruteforce of a user’s kerberos session key)</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Removed unauthorized Schema admin Alan</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Removed unauthorized DNS admin Bitzi</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Can lead to privilege escalation (ServerLevelPluginDLL)</a:t>
            </a:r>
            <a:endParaRPr sz="1000">
              <a:solidFill>
                <a:srgbClr val="000000"/>
              </a:solidFill>
            </a:endParaRPr>
          </a:p>
          <a:p>
            <a:pPr indent="-292100" lvl="0" marL="457200" rtl="0" algn="l">
              <a:lnSpc>
                <a:spcPct val="115000"/>
              </a:lnSpc>
              <a:spcBef>
                <a:spcPts val="0"/>
              </a:spcBef>
              <a:spcAft>
                <a:spcPts val="0"/>
              </a:spcAft>
              <a:buClr>
                <a:srgbClr val="000000"/>
              </a:buClr>
              <a:buSzPts val="1000"/>
              <a:buChar char="●"/>
            </a:pPr>
            <a:r>
              <a:rPr lang="en" sz="1000">
                <a:solidFill>
                  <a:srgbClr val="000000"/>
                </a:solidFill>
              </a:rPr>
              <a:t>Enterprise Admins are no longer managed by Domain Users</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Enterprise Admins -&gt; Properties -&gt; Managed By -&gt; Clear</a:t>
            </a:r>
            <a:endParaRPr sz="10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000">
                <a:solidFill>
                  <a:srgbClr val="000000"/>
                </a:solidFill>
              </a:rPr>
              <a:t>Changes permissions so that Domain users can update membership of the Enterprise Admin group</a:t>
            </a:r>
            <a:endParaRPr sz="1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 Policies</a:t>
            </a:r>
            <a:endParaRPr/>
          </a:p>
        </p:txBody>
      </p:sp>
      <p:sp>
        <p:nvSpPr>
          <p:cNvPr id="1350" name="Google Shape;1350;p6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000000"/>
                </a:solidFill>
              </a:rPr>
              <a:t>Policies were set in 3 locations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Local Security Policy (secpol.msc)</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Group Policy Management Console (gpmc.msc)</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Default Domain Controller Policy</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Default Domain Policy</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GPMC will override secpol when GPOs are synced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Hence why you see these 2 icons next to settings in secpol</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Bottom </a:t>
            </a:r>
            <a:r>
              <a:rPr lang="en" sz="1200">
                <a:solidFill>
                  <a:srgbClr val="000000"/>
                </a:solidFill>
              </a:rPr>
              <a:t>indicates</a:t>
            </a:r>
            <a:r>
              <a:rPr lang="en" sz="1200">
                <a:solidFill>
                  <a:srgbClr val="000000"/>
                </a:solidFill>
              </a:rPr>
              <a:t> it is controlled at the GPMC level</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 fix?</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Either set all your settings into GPMC</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Import GPO export from LGPO</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Or just prevent domain policy from being applied</a:t>
            </a:r>
            <a:endParaRPr sz="1200">
              <a:solidFill>
                <a:srgbClr val="000000"/>
              </a:solidFill>
            </a:endParaRPr>
          </a:p>
          <a:p>
            <a:pPr indent="-304800" lvl="2" marL="1371600" rtl="0" algn="l">
              <a:lnSpc>
                <a:spcPct val="115000"/>
              </a:lnSpc>
              <a:spcBef>
                <a:spcPts val="0"/>
              </a:spcBef>
              <a:spcAft>
                <a:spcPts val="0"/>
              </a:spcAft>
              <a:buClr>
                <a:srgbClr val="000000"/>
              </a:buClr>
              <a:buSzPts val="1200"/>
              <a:buChar char="■"/>
            </a:pPr>
            <a:r>
              <a:rPr lang="en" sz="1200">
                <a:solidFill>
                  <a:srgbClr val="000000"/>
                </a:solidFill>
              </a:rPr>
              <a:t>Gpmc.msc -&gt; Right click desired policy -&gt; GPO Status -&gt; All Settings disabled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Run </a:t>
            </a:r>
            <a:r>
              <a:rPr b="1" lang="en" sz="1200">
                <a:solidFill>
                  <a:srgbClr val="000000"/>
                </a:solidFill>
              </a:rPr>
              <a:t>gpupdate /force</a:t>
            </a:r>
            <a:r>
              <a:rPr lang="en" sz="1200">
                <a:solidFill>
                  <a:srgbClr val="000000"/>
                </a:solidFill>
              </a:rPr>
              <a:t> to sync or update</a:t>
            </a:r>
            <a:endParaRPr sz="1200">
              <a:solidFill>
                <a:srgbClr val="000000"/>
              </a:solidFill>
            </a:endParaRPr>
          </a:p>
          <a:p>
            <a:pPr indent="0" lvl="0" marL="0" rtl="0" algn="l">
              <a:spcBef>
                <a:spcPts val="0"/>
              </a:spcBef>
              <a:spcAft>
                <a:spcPts val="1600"/>
              </a:spcAft>
              <a:buNone/>
            </a:pPr>
            <a:r>
              <a:t/>
            </a:r>
            <a:endParaRPr/>
          </a:p>
        </p:txBody>
      </p:sp>
      <p:pic>
        <p:nvPicPr>
          <p:cNvPr id="1351" name="Google Shape;1351;p69"/>
          <p:cNvPicPr preferRelativeResize="0"/>
          <p:nvPr/>
        </p:nvPicPr>
        <p:blipFill>
          <a:blip r:embed="rId3">
            <a:alphaModFix/>
          </a:blip>
          <a:stretch>
            <a:fillRect/>
          </a:stretch>
        </p:blipFill>
        <p:spPr>
          <a:xfrm>
            <a:off x="5823925" y="2123600"/>
            <a:ext cx="578325" cy="1030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 Policy</a:t>
            </a:r>
            <a:endParaRPr/>
          </a:p>
        </p:txBody>
      </p:sp>
      <p:sp>
        <p:nvSpPr>
          <p:cNvPr id="1357" name="Google Shape;1357;p7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000000"/>
                </a:solidFill>
              </a:rPr>
              <a:t>A secure minimum password length is set</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14-20</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Audit Directory Service access [Success/Failure]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AD object access visibility (Could help detect intrusion based on odd enumeration)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Audit System events [Success/Failure]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Authenticated users cannot add workstations to the domain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Rouge machines (noPac CVE-2021-42287/CVE-2021-42278)</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Domain users cannot enable computer and user accounts to be trusted for delegation</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Everyone no longer has control over vulnerable Netlogon secure channel connections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Prevents misconfiguration of a 0day patch (Zerologon CVE-2020-1472)</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LDAP server signing requirements [Require Signing]</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Prevents ldap communication from being tampered with</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Domain logons are not cached to disk</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Creds can be exported and cracked offline, if the DC is working as intended no need to cache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Use FIPS compliant algorithms for encryption, hashing, and signing [Enabled]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Enforce</a:t>
            </a:r>
            <a:r>
              <a:rPr lang="en" sz="1200">
                <a:solidFill>
                  <a:srgbClr val="000000"/>
                </a:solidFill>
              </a:rPr>
              <a:t> the use of mostly strong/government approved algorithms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Local Policy Cont.</a:t>
            </a:r>
            <a:endParaRPr/>
          </a:p>
        </p:txBody>
      </p:sp>
      <p:sp>
        <p:nvSpPr>
          <p:cNvPr id="1363" name="Google Shape;1363;p7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000000"/>
                </a:solidFill>
              </a:rPr>
              <a:t>Virtualize file and registry write failures to per-user locations [Enabled]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Forces non-UAC compliant apps to write to user locations preventing unintended sensitive output from being read by other users</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Users can no longer install print drivers (CVE-2021-34527 PrintNightmare)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Devices: Prevent users from installing printer drivers [Enabled]</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Scenario wise this is a DC, no reason to be printing from it</a:t>
            </a:r>
            <a:endParaRPr sz="12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200">
                <a:solidFill>
                  <a:srgbClr val="000000"/>
                </a:solidFill>
                <a:latin typeface="Arial"/>
                <a:ea typeface="Arial"/>
                <a:cs typeface="Arial"/>
                <a:sym typeface="Arial"/>
              </a:rPr>
              <a:t>Runas different user context menu removed from start window</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HKLM\Software\Microsoft\Windows\CurrentVersion\Policies\Explorer\NoStartBanner = 1</a:t>
            </a:r>
            <a:endParaRPr sz="12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Defensive Countermeasures</a:t>
            </a:r>
            <a:endParaRPr/>
          </a:p>
        </p:txBody>
      </p:sp>
      <p:sp>
        <p:nvSpPr>
          <p:cNvPr id="1369" name="Google Shape;1369;p7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rPr>
              <a:t>Fixing Defender</a:t>
            </a:r>
            <a:endParaRPr sz="1200">
              <a:solidFill>
                <a:srgbClr val="000000"/>
              </a:solidFill>
            </a:endParaRPr>
          </a:p>
          <a:p>
            <a:pPr indent="0" lvl="0" marL="0" rtl="0" algn="l">
              <a:lnSpc>
                <a:spcPct val="115000"/>
              </a:lnSpc>
              <a:spcBef>
                <a:spcPts val="0"/>
              </a:spcBef>
              <a:spcAft>
                <a:spcPts val="0"/>
              </a:spcAft>
              <a:buNone/>
            </a:pPr>
            <a:r>
              <a:rPr lang="en" sz="1200">
                <a:solidFill>
                  <a:srgbClr val="000000"/>
                </a:solidFill>
              </a:rPr>
              <a:t>Messed with permissions on the folder in file explorer and maybe a little in registry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Can’t edit settings?</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 </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 </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GUI/Commands for defender set registry keys in the same location</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HKLM\SOFTWARE\Microsoft\Windows Defender\</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However you can also set things through GPOs which will get configured </a:t>
            </a:r>
            <a:r>
              <a:rPr lang="en" sz="1200">
                <a:solidFill>
                  <a:srgbClr val="000000"/>
                </a:solidFill>
              </a:rPr>
              <a:t>elsewhere</a:t>
            </a:r>
            <a:r>
              <a:rPr lang="en" sz="1200">
                <a:solidFill>
                  <a:srgbClr val="000000"/>
                </a:solidFill>
              </a:rPr>
              <a:t> and override</a:t>
            </a:r>
            <a:endParaRPr sz="1200">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HKLM\SOFTWARE\</a:t>
            </a:r>
            <a:r>
              <a:rPr b="1" lang="en" sz="1200">
                <a:solidFill>
                  <a:srgbClr val="000000"/>
                </a:solidFill>
              </a:rPr>
              <a:t>Policies</a:t>
            </a:r>
            <a:r>
              <a:rPr lang="en" sz="1200">
                <a:solidFill>
                  <a:srgbClr val="000000"/>
                </a:solidFill>
              </a:rPr>
              <a:t>\Microsoft\</a:t>
            </a:r>
            <a:endParaRPr sz="1200">
              <a:solidFill>
                <a:srgbClr val="000000"/>
              </a:solidFill>
            </a:endParaRPr>
          </a:p>
          <a:p>
            <a:pPr indent="-317500" lvl="0" marL="457200" rtl="0" algn="l">
              <a:spcBef>
                <a:spcPts val="0"/>
              </a:spcBef>
              <a:spcAft>
                <a:spcPts val="0"/>
              </a:spcAft>
              <a:buSzPts val="1400"/>
              <a:buChar char="●"/>
            </a:pPr>
            <a:r>
              <a:t/>
            </a:r>
            <a:endParaRPr/>
          </a:p>
        </p:txBody>
      </p:sp>
      <p:pic>
        <p:nvPicPr>
          <p:cNvPr id="1370" name="Google Shape;1370;p72"/>
          <p:cNvPicPr preferRelativeResize="0"/>
          <p:nvPr/>
        </p:nvPicPr>
        <p:blipFill>
          <a:blip r:embed="rId3">
            <a:alphaModFix/>
          </a:blip>
          <a:stretch>
            <a:fillRect/>
          </a:stretch>
        </p:blipFill>
        <p:spPr>
          <a:xfrm>
            <a:off x="1618600" y="1840725"/>
            <a:ext cx="3505200" cy="200025"/>
          </a:xfrm>
          <a:prstGeom prst="rect">
            <a:avLst/>
          </a:prstGeom>
          <a:noFill/>
          <a:ln>
            <a:noFill/>
          </a:ln>
        </p:spPr>
      </p:pic>
      <p:pic>
        <p:nvPicPr>
          <p:cNvPr id="1371" name="Google Shape;1371;p72"/>
          <p:cNvPicPr preferRelativeResize="0"/>
          <p:nvPr/>
        </p:nvPicPr>
        <p:blipFill>
          <a:blip r:embed="rId4">
            <a:alphaModFix/>
          </a:blip>
          <a:stretch>
            <a:fillRect/>
          </a:stretch>
        </p:blipFill>
        <p:spPr>
          <a:xfrm>
            <a:off x="1618600" y="2040750"/>
            <a:ext cx="4822575" cy="22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Defensive Countermeasures</a:t>
            </a:r>
            <a:endParaRPr/>
          </a:p>
        </p:txBody>
      </p:sp>
      <p:sp>
        <p:nvSpPr>
          <p:cNvPr id="1377" name="Google Shape;1377;p73"/>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Defender no longer runs in passive mode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HKLM\SOFTWARE\Policies\Microsoft\Windows Advanced Threat Protection\ForceDefenderPassiveMode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Conventionally set by 3rd party AVs to ensure defender doesn’t interfere with their operations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3"/>
              </a:rPr>
              <a:t>Defender network protection enabled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Prevents users from accessing known malicious sites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4"/>
              </a:rPr>
              <a:t>Defender Severe threat default action is not set to ignore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Threat level 5 (Severe) set to 6 (Ignore)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Stops defender from taking action against critical threats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Defender ASR blocks </a:t>
            </a:r>
            <a:r>
              <a:rPr lang="en" sz="1000">
                <a:solidFill>
                  <a:srgbClr val="000000"/>
                </a:solidFill>
                <a:latin typeface="Arial"/>
                <a:ea typeface="Arial"/>
                <a:cs typeface="Arial"/>
                <a:sym typeface="Arial"/>
              </a:rPr>
              <a:t>executables</a:t>
            </a:r>
            <a:r>
              <a:rPr lang="en" sz="1000">
                <a:solidFill>
                  <a:srgbClr val="000000"/>
                </a:solidFill>
                <a:latin typeface="Arial"/>
                <a:ea typeface="Arial"/>
                <a:cs typeface="Arial"/>
                <a:sym typeface="Arial"/>
              </a:rPr>
              <a:t> in accordance with cloud based protection</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5"/>
              </a:rPr>
              <a:t>Attack Surface Reduction rules</a:t>
            </a:r>
            <a:r>
              <a:rPr lang="en" sz="1000">
                <a:solidFill>
                  <a:srgbClr val="000000"/>
                </a:solidFill>
                <a:latin typeface="Arial"/>
                <a:ea typeface="Arial"/>
                <a:cs typeface="Arial"/>
                <a:sym typeface="Arial"/>
              </a:rPr>
              <a:t> add capabilities for </a:t>
            </a:r>
            <a:r>
              <a:rPr lang="en" sz="1000">
                <a:solidFill>
                  <a:srgbClr val="000000"/>
                </a:solidFill>
                <a:latin typeface="Arial"/>
                <a:ea typeface="Arial"/>
                <a:cs typeface="Arial"/>
                <a:sym typeface="Arial"/>
              </a:rPr>
              <a:t>defender to counter common/known exploitation techniques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“Block executable files from running unless they meet a prevalence, age, or trusted list criterion”</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GUID: 01443614-cd74-433a-b99e-2ecdc07bfc25</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6"/>
              </a:rPr>
              <a:t>Defender Cloud protection is enabled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Needed for the above ASR rule to actually work</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Defender Attack Surface Reduction exclusions removed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Get-MpPreference, look for AttackSurfaceReductionOnlyExclusions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Since commands don’t really work delete the value from registry </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7"/>
              </a:rPr>
              <a:t>Google Chrome cannot override DEP</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Exploit </a:t>
            </a:r>
            <a:r>
              <a:rPr lang="en" sz="1000">
                <a:solidFill>
                  <a:srgbClr val="000000"/>
                </a:solidFill>
                <a:latin typeface="Arial"/>
                <a:ea typeface="Arial"/>
                <a:cs typeface="Arial"/>
                <a:sym typeface="Arial"/>
              </a:rPr>
              <a:t>protection</a:t>
            </a:r>
            <a:r>
              <a:rPr lang="en" sz="1000">
                <a:solidFill>
                  <a:srgbClr val="000000"/>
                </a:solidFill>
                <a:latin typeface="Arial"/>
                <a:ea typeface="Arial"/>
                <a:cs typeface="Arial"/>
                <a:sym typeface="Arial"/>
              </a:rPr>
              <a:t> program override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Windows Security -&gt; App and Browser control -&gt; Exploit Protection Settings -&gt; Program Settings -&gt; chrome.exe</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Make sure DEP is enabled</a:t>
            </a:r>
            <a:endParaRPr sz="10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74"/>
          <p:cNvSpPr txBox="1"/>
          <p:nvPr>
            <p:ph type="title"/>
          </p:nvPr>
        </p:nvSpPr>
        <p:spPr>
          <a:xfrm>
            <a:off x="720000" y="309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Uncategorized</a:t>
            </a:r>
            <a:r>
              <a:rPr lang="en"/>
              <a:t> Operating System Settings</a:t>
            </a:r>
            <a:endParaRPr/>
          </a:p>
        </p:txBody>
      </p:sp>
      <p:sp>
        <p:nvSpPr>
          <p:cNvPr id="1383" name="Google Shape;1383;p74"/>
          <p:cNvSpPr txBox="1"/>
          <p:nvPr>
            <p:ph idx="1" type="body"/>
          </p:nvPr>
        </p:nvSpPr>
        <p:spPr>
          <a:xfrm>
            <a:off x="720000" y="1307750"/>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Everyone is no longer allowed full control on the SYSVOL share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Computer Management -&gt; Shares -&gt; SYSVOL -&gt; Share Permissions -&gt; Everyone can read</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Domain users can no longer read ntds.dit</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C:\Windows\NTDS\ntds.dit -&gt; Properties -&gt; Security -&gt; Delete domain users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Default powershell script double click behavior not set to execute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HKEY_CLASSES_ROOT\Microsoft.PowerShellScript.1\Shell\(Default) not set to 0</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Other valid </a:t>
            </a:r>
            <a:r>
              <a:rPr lang="en" sz="1000">
                <a:solidFill>
                  <a:srgbClr val="000000"/>
                </a:solidFill>
                <a:latin typeface="Arial"/>
                <a:ea typeface="Arial"/>
                <a:cs typeface="Arial"/>
                <a:sym typeface="Arial"/>
              </a:rPr>
              <a:t>options</a:t>
            </a:r>
            <a:r>
              <a:rPr lang="en" sz="1000">
                <a:solidFill>
                  <a:srgbClr val="000000"/>
                </a:solidFill>
                <a:latin typeface="Arial"/>
                <a:ea typeface="Arial"/>
                <a:cs typeface="Arial"/>
                <a:sym typeface="Arial"/>
              </a:rPr>
              <a:t> are Open and Edit which will spawn a notepad or ISE window with the given script</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Deprecated Triple DES algorithm for windows SCHANNEL disabled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HKLM\SYSTEM\CurrentControlSet\Control\SecurityProviders\SCHANNEL\Ciphers\Triple DES 168\Enabled = 0</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3"/>
              </a:rPr>
              <a:t>Triple DES has a theoretical flaw</a:t>
            </a:r>
            <a:r>
              <a:rPr lang="en" sz="1000">
                <a:solidFill>
                  <a:srgbClr val="000000"/>
                </a:solidFill>
                <a:latin typeface="Arial"/>
                <a:ea typeface="Arial"/>
                <a:cs typeface="Arial"/>
                <a:sym typeface="Arial"/>
              </a:rPr>
              <a:t> that could allow for large bits of data to produce duplicate ciphertext blocks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NetBIOS over TCP disabled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HKLM\SYSTEM\CurrentControlSet\Services\NetBT\Parameters\Interfaces\Tcpip_{9e1b6253-7665-4558-8ac5-5108d39a0d59}\NetbiosOptions = 2</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Old and </a:t>
            </a:r>
            <a:r>
              <a:rPr lang="en" sz="1000">
                <a:solidFill>
                  <a:srgbClr val="000000"/>
                </a:solidFill>
                <a:latin typeface="Arial"/>
                <a:ea typeface="Arial"/>
                <a:cs typeface="Arial"/>
                <a:sym typeface="Arial"/>
              </a:rPr>
              <a:t>unnecessary, used by red team for enumeration and spoofing</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System failures do not cause automatic memory dumps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HKLM\SYSTEM\CurrentControlSet\control\CrashControl\CrashDumpEnabled = 0</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Prevents potentially sensitive information from being dumped into .dmp files if the </a:t>
            </a:r>
            <a:r>
              <a:rPr lang="en" sz="1000">
                <a:solidFill>
                  <a:srgbClr val="000000"/>
                </a:solidFill>
                <a:latin typeface="Arial"/>
                <a:ea typeface="Arial"/>
                <a:cs typeface="Arial"/>
                <a:sym typeface="Arial"/>
              </a:rPr>
              <a:t>system</a:t>
            </a:r>
            <a:r>
              <a:rPr lang="en" sz="1000">
                <a:solidFill>
                  <a:srgbClr val="000000"/>
                </a:solidFill>
                <a:latin typeface="Arial"/>
                <a:ea typeface="Arial"/>
                <a:cs typeface="Arial"/>
                <a:sym typeface="Arial"/>
              </a:rPr>
              <a:t> crashes/</a:t>
            </a:r>
            <a:r>
              <a:rPr lang="en" sz="1000">
                <a:solidFill>
                  <a:srgbClr val="000000"/>
                </a:solidFill>
                <a:latin typeface="Arial"/>
                <a:ea typeface="Arial"/>
                <a:cs typeface="Arial"/>
                <a:sym typeface="Arial"/>
              </a:rPr>
              <a:t>shuts down</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Poorly coded apps could dump things like creds</a:t>
            </a:r>
            <a:endParaRPr sz="10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Services</a:t>
            </a:r>
            <a:endParaRPr/>
          </a:p>
        </p:txBody>
      </p:sp>
      <p:sp>
        <p:nvSpPr>
          <p:cNvPr id="1389" name="Google Shape;1389;p7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3"/>
              </a:rPr>
              <a:t>Dimension4 service no longer vulnerable to unquoted image path privilege escalation</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Because of the way windows reads file paths, an attacker could trick windows into loading a binary other than the intended one and executing it as a high privileged user</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Funny enough </a:t>
            </a:r>
            <a:r>
              <a:rPr lang="en" sz="1000">
                <a:solidFill>
                  <a:srgbClr val="000000"/>
                </a:solidFill>
                <a:latin typeface="Arial"/>
                <a:ea typeface="Arial"/>
                <a:cs typeface="Arial"/>
                <a:sym typeface="Arial"/>
              </a:rPr>
              <a:t>this</a:t>
            </a:r>
            <a:r>
              <a:rPr lang="en" sz="1000">
                <a:solidFill>
                  <a:srgbClr val="000000"/>
                </a:solidFill>
                <a:latin typeface="Arial"/>
                <a:ea typeface="Arial"/>
                <a:cs typeface="Arial"/>
                <a:sym typeface="Arial"/>
              </a:rPr>
              <a:t> is windows “intended behavior”</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To fix just add quotes around the ImagePath value in registry</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Hidden malicious cobalt strike service payload deleted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Display name: Windows Push Notifications User Service_b51282d</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4"/>
              </a:rPr>
              <a:t>Hidden with SDDL permissions</a:t>
            </a:r>
            <a:r>
              <a:rPr lang="en" sz="1000">
                <a:solidFill>
                  <a:srgbClr val="000000"/>
                </a:solidFill>
                <a:latin typeface="Arial"/>
                <a:ea typeface="Arial"/>
                <a:cs typeface="Arial"/>
                <a:sym typeface="Arial"/>
              </a:rPr>
              <a:t> (won’t see </a:t>
            </a:r>
            <a:r>
              <a:rPr lang="en" sz="1000">
                <a:solidFill>
                  <a:srgbClr val="000000"/>
                </a:solidFill>
                <a:latin typeface="Arial"/>
                <a:ea typeface="Arial"/>
                <a:cs typeface="Arial"/>
                <a:sym typeface="Arial"/>
              </a:rPr>
              <a:t>service in powershell nor in the GUI</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Delete service binary UnistackSvcGroup.exe</a:t>
            </a:r>
            <a:endParaRPr sz="1000">
              <a:solidFill>
                <a:srgbClr val="000000"/>
              </a:solidFill>
              <a:latin typeface="Arial"/>
              <a:ea typeface="Arial"/>
              <a:cs typeface="Arial"/>
              <a:sym typeface="Arial"/>
            </a:endParaRPr>
          </a:p>
          <a:p>
            <a:pPr indent="-292100" lvl="3" marL="18288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Made with </a:t>
            </a:r>
            <a:r>
              <a:rPr lang="en" sz="1000" u="sng">
                <a:solidFill>
                  <a:schemeClr val="hlink"/>
                </a:solidFill>
                <a:latin typeface="Arial"/>
                <a:ea typeface="Arial"/>
                <a:cs typeface="Arial"/>
                <a:sym typeface="Arial"/>
                <a:hlinkClick r:id="rId5"/>
              </a:rPr>
              <a:t>barebones </a:t>
            </a:r>
            <a:r>
              <a:rPr lang="en" sz="1000" u="sng">
                <a:solidFill>
                  <a:schemeClr val="hlink"/>
                </a:solidFill>
                <a:latin typeface="Arial"/>
                <a:ea typeface="Arial"/>
                <a:cs typeface="Arial"/>
                <a:sym typeface="Arial"/>
                <a:hlinkClick r:id="rId6"/>
              </a:rPr>
              <a:t>service template</a:t>
            </a:r>
            <a:r>
              <a:rPr lang="en" sz="1000">
                <a:solidFill>
                  <a:srgbClr val="000000"/>
                </a:solidFill>
                <a:latin typeface="Arial"/>
                <a:ea typeface="Arial"/>
                <a:cs typeface="Arial"/>
                <a:sym typeface="Arial"/>
              </a:rPr>
              <a:t> and custom Cobalt Strike payload</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Delete service from registry HKLM\SYSTEM\CurrentControlSet\Services\WpnUserService_b51282d</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Windows Defender Firewall service started and enabled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Screwed with user running service and removed some user rights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Easiest fix was to export the mpssvc service reg key from a clean image and import it onto </a:t>
            </a:r>
            <a:r>
              <a:rPr lang="en" sz="1000">
                <a:solidFill>
                  <a:srgbClr val="000000"/>
                </a:solidFill>
                <a:latin typeface="Arial"/>
                <a:ea typeface="Arial"/>
                <a:cs typeface="Arial"/>
                <a:sym typeface="Arial"/>
              </a:rPr>
              <a:t>this</a:t>
            </a:r>
            <a:r>
              <a:rPr lang="en" sz="1000">
                <a:solidFill>
                  <a:srgbClr val="000000"/>
                </a:solidFill>
                <a:latin typeface="Arial"/>
                <a:ea typeface="Arial"/>
                <a:cs typeface="Arial"/>
                <a:sym typeface="Arial"/>
              </a:rPr>
              <a:t> </a:t>
            </a:r>
            <a:r>
              <a:rPr lang="en" sz="1000">
                <a:solidFill>
                  <a:srgbClr val="000000"/>
                </a:solidFill>
                <a:latin typeface="Arial"/>
                <a:ea typeface="Arial"/>
                <a:cs typeface="Arial"/>
                <a:sym typeface="Arial"/>
              </a:rPr>
              <a:t>image</a:t>
            </a:r>
            <a:endParaRPr sz="10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Updates</a:t>
            </a:r>
            <a:endParaRPr/>
          </a:p>
        </p:txBody>
      </p:sp>
      <p:sp>
        <p:nvSpPr>
          <p:cNvPr id="1395" name="Google Shape;1395;p7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Google Chrome has been updated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Renamed the </a:t>
            </a:r>
            <a:r>
              <a:rPr lang="en" sz="1000">
                <a:solidFill>
                  <a:srgbClr val="000000"/>
                </a:solidFill>
                <a:latin typeface="Arial"/>
                <a:ea typeface="Arial"/>
                <a:cs typeface="Arial"/>
                <a:sym typeface="Arial"/>
              </a:rPr>
              <a:t>binary</a:t>
            </a:r>
            <a:r>
              <a:rPr lang="en" sz="1000">
                <a:solidFill>
                  <a:srgbClr val="000000"/>
                </a:solidFill>
                <a:latin typeface="Arial"/>
                <a:ea typeface="Arial"/>
                <a:cs typeface="Arial"/>
                <a:sym typeface="Arial"/>
              </a:rPr>
              <a:t> that does the actual updates so you had to reinstall or fix the updater </a:t>
            </a:r>
            <a:r>
              <a:rPr lang="en" sz="1000">
                <a:solidFill>
                  <a:srgbClr val="000000"/>
                </a:solidFill>
                <a:latin typeface="Arial"/>
                <a:ea typeface="Arial"/>
                <a:cs typeface="Arial"/>
                <a:sym typeface="Arial"/>
              </a:rPr>
              <a:t>binary</a:t>
            </a:r>
            <a:r>
              <a:rPr lang="en" sz="1000">
                <a:solidFill>
                  <a:srgbClr val="000000"/>
                </a:solidFill>
                <a:latin typeface="Arial"/>
                <a:ea typeface="Arial"/>
                <a:cs typeface="Arial"/>
                <a:sym typeface="Arial"/>
              </a:rPr>
              <a:t> to get points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Notepad++ has been updated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Forgot to mention in ReadMe, sorry</a:t>
            </a:r>
            <a:endParaRPr sz="10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59"/>
          <p:cNvSpPr txBox="1"/>
          <p:nvPr>
            <p:ph type="title"/>
          </p:nvPr>
        </p:nvSpPr>
        <p:spPr>
          <a:xfrm>
            <a:off x="2006850" y="2150850"/>
            <a:ext cx="513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1259" name="Google Shape;1259;p59"/>
          <p:cNvSpPr txBox="1"/>
          <p:nvPr>
            <p:ph idx="2" type="title"/>
          </p:nvPr>
        </p:nvSpPr>
        <p:spPr>
          <a:xfrm>
            <a:off x="2996550" y="1199137"/>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1401" name="Google Shape;1401;p7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Powershell 2.0 has been uninstalled</a:t>
            </a:r>
            <a:endParaRPr sz="1000">
              <a:solidFill>
                <a:srgbClr val="000000"/>
              </a:solidFill>
              <a:latin typeface="Arial"/>
              <a:ea typeface="Arial"/>
              <a:cs typeface="Arial"/>
              <a:sym typeface="Arial"/>
            </a:endParaRPr>
          </a:p>
          <a:p>
            <a:pPr indent="-292100" lvl="1" marL="914400" rtl="0" algn="l">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Old hence no compatibility with modern logging features like script block logging and no </a:t>
            </a:r>
            <a:r>
              <a:rPr b="1" lang="en" sz="1000">
                <a:solidFill>
                  <a:srgbClr val="000000"/>
                </a:solidFill>
                <a:latin typeface="Arial"/>
                <a:ea typeface="Arial"/>
                <a:cs typeface="Arial"/>
                <a:sym typeface="Arial"/>
              </a:rPr>
              <a:t>AMSI</a:t>
            </a:r>
            <a:endParaRPr b="1" sz="10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Malware/</a:t>
            </a:r>
            <a:r>
              <a:rPr lang="en"/>
              <a:t>Forbidden</a:t>
            </a:r>
            <a:r>
              <a:rPr lang="en"/>
              <a:t> Files</a:t>
            </a:r>
            <a:endParaRPr/>
          </a:p>
        </p:txBody>
      </p:sp>
      <p:sp>
        <p:nvSpPr>
          <p:cNvPr id="1407" name="Google Shape;1407;p7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Malicious AMSI provider has been removed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Anti-Malware Scan Interface, essentially AV for powershell in-process stuff</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Defender has </a:t>
            </a:r>
            <a:r>
              <a:rPr lang="en" sz="1000">
                <a:solidFill>
                  <a:srgbClr val="000000"/>
                </a:solidFill>
                <a:latin typeface="Arial"/>
                <a:ea typeface="Arial"/>
                <a:cs typeface="Arial"/>
                <a:sym typeface="Arial"/>
              </a:rPr>
              <a:t>its</a:t>
            </a:r>
            <a:r>
              <a:rPr lang="en" sz="1000">
                <a:solidFill>
                  <a:srgbClr val="000000"/>
                </a:solidFill>
                <a:latin typeface="Arial"/>
                <a:ea typeface="Arial"/>
                <a:cs typeface="Arial"/>
                <a:sym typeface="Arial"/>
              </a:rPr>
              <a:t> own which it uses to scan all commands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But you can also make your own, </a:t>
            </a:r>
            <a:r>
              <a:rPr lang="en" sz="1000" u="sng">
                <a:solidFill>
                  <a:schemeClr val="hlink"/>
                </a:solidFill>
                <a:latin typeface="Arial"/>
                <a:ea typeface="Arial"/>
                <a:cs typeface="Arial"/>
                <a:sym typeface="Arial"/>
                <a:hlinkClick r:id="rId3"/>
              </a:rPr>
              <a:t>Microsoft literally tells you how </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Loads DLL into powershell process every time it’s executed, cool form of persistence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C:\ProgramData\Microsoft\Windows Defender\Platform\4.18.2211.5-0\MpAup.dll</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Regsvr32.exe /u MpAup.dll</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WinDivert user-mode driver has been removed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Used to divert traffic from one port to another. Since NTLM happens over port 445 and port 445 can’t be unbound from SMB you have to use a driver to intercept the traffic.</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4"/>
              </a:rPr>
              <a:t>Diagram of attack</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C:\Windows\System32\drivers\WinDivert64.sys</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Signed by some random entity</a:t>
            </a:r>
            <a:endParaRPr sz="1000">
              <a:solidFill>
                <a:srgbClr val="000000"/>
              </a:solidFill>
              <a:latin typeface="Arial"/>
              <a:ea typeface="Arial"/>
              <a:cs typeface="Arial"/>
              <a:sym typeface="Arial"/>
            </a:endParaRPr>
          </a:p>
          <a:p>
            <a:pPr indent="-292100" lvl="3" marL="18288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Sigverify, driverquery.exe, sigcheck</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WMI persistence removed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Can be found in Autoruns</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Autoruns only removes 1 of the 3 components.</a:t>
            </a:r>
            <a:endParaRPr sz="1000">
              <a:solidFill>
                <a:srgbClr val="000000"/>
              </a:solidFill>
              <a:latin typeface="Arial"/>
              <a:ea typeface="Arial"/>
              <a:cs typeface="Arial"/>
              <a:sym typeface="Arial"/>
            </a:endParaRPr>
          </a:p>
          <a:p>
            <a:pPr indent="-279400" lvl="3" marL="1828800" rtl="0" algn="l">
              <a:lnSpc>
                <a:spcPct val="115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Get-WMIObject -Namespace root\Subscription -Class __EventFilter -Filter "Name='Twitter'" | Remove-WmiObject -Verbose</a:t>
            </a:r>
            <a:endParaRPr sz="800">
              <a:solidFill>
                <a:srgbClr val="000000"/>
              </a:solidFill>
              <a:latin typeface="Arial"/>
              <a:ea typeface="Arial"/>
              <a:cs typeface="Arial"/>
              <a:sym typeface="Arial"/>
            </a:endParaRPr>
          </a:p>
          <a:p>
            <a:pPr indent="-279400" lvl="3" marL="1828800" rtl="0" algn="l">
              <a:lnSpc>
                <a:spcPct val="115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Get-WMIObject -Namespace root\Subscription -Class CommandLineEventConsumer -Filter "Name='Twitter'" | Remove-WmiObject -Verbose</a:t>
            </a:r>
            <a:endParaRPr sz="800">
              <a:solidFill>
                <a:srgbClr val="000000"/>
              </a:solidFill>
              <a:latin typeface="Arial"/>
              <a:ea typeface="Arial"/>
              <a:cs typeface="Arial"/>
              <a:sym typeface="Arial"/>
            </a:endParaRPr>
          </a:p>
          <a:p>
            <a:pPr indent="-279400" lvl="3" marL="1828800" rtl="0" algn="l">
              <a:lnSpc>
                <a:spcPct val="115000"/>
              </a:lnSpc>
              <a:spcBef>
                <a:spcPts val="0"/>
              </a:spcBef>
              <a:spcAft>
                <a:spcPts val="0"/>
              </a:spcAft>
              <a:buClr>
                <a:srgbClr val="000000"/>
              </a:buClr>
              <a:buSzPts val="800"/>
              <a:buFont typeface="Arial"/>
              <a:buChar char="●"/>
            </a:pPr>
            <a:r>
              <a:rPr lang="en" sz="800">
                <a:solidFill>
                  <a:srgbClr val="000000"/>
                </a:solidFill>
                <a:latin typeface="Arial"/>
                <a:ea typeface="Arial"/>
                <a:cs typeface="Arial"/>
                <a:sym typeface="Arial"/>
              </a:rPr>
              <a:t>Get-WMIObject -Namespace root\Subscription -Class __FilterToConsumerBinding -Filter "__Path LIKE '%Twitter%'" | Remove-WmiObject -Verbose</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Malware/Forbidden Files</a:t>
            </a:r>
            <a:endParaRPr/>
          </a:p>
        </p:txBody>
      </p:sp>
      <p:sp>
        <p:nvSpPr>
          <p:cNvPr id="1413" name="Google Shape;1413;p7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Netsh helper dll persistence removed</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u="sng">
                <a:solidFill>
                  <a:schemeClr val="hlink"/>
                </a:solidFill>
                <a:latin typeface="Arial"/>
                <a:ea typeface="Arial"/>
                <a:cs typeface="Arial"/>
                <a:sym typeface="Arial"/>
                <a:hlinkClick r:id="rId3"/>
              </a:rPr>
              <a:t>Mitre ATT&amp;CK explanation</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HKLM\Software\Microsoft\NetSh\flshpnt</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C:\Windows\System32\flshpnt.dll</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Alternate data stream with PII removed</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u="sng">
                <a:solidFill>
                  <a:schemeClr val="hlink"/>
                </a:solidFill>
                <a:latin typeface="Arial"/>
                <a:ea typeface="Arial"/>
                <a:cs typeface="Arial"/>
                <a:sym typeface="Arial"/>
                <a:hlinkClick r:id="rId4"/>
              </a:rPr>
              <a:t>Explanation</a:t>
            </a:r>
            <a:endParaRPr sz="900">
              <a:solidFill>
                <a:srgbClr val="000000"/>
              </a:solidFill>
              <a:latin typeface="Arial"/>
              <a:ea typeface="Arial"/>
              <a:cs typeface="Arial"/>
              <a:sym typeface="Arial"/>
            </a:endParaRPr>
          </a:p>
          <a:p>
            <a:pPr indent="-285750" lvl="2" marL="13716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Normally data just gets stored into the default $DATA stream</a:t>
            </a:r>
            <a:endParaRPr sz="900">
              <a:solidFill>
                <a:srgbClr val="000000"/>
              </a:solidFill>
              <a:latin typeface="Arial"/>
              <a:ea typeface="Arial"/>
              <a:cs typeface="Arial"/>
              <a:sym typeface="Arial"/>
            </a:endParaRPr>
          </a:p>
          <a:p>
            <a:pPr indent="-285750" lvl="2" marL="13716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But you can create another one and “link” it to a file</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Lots of utilities to check for ADS</a:t>
            </a:r>
            <a:endParaRPr sz="900">
              <a:solidFill>
                <a:srgbClr val="000000"/>
              </a:solidFill>
              <a:latin typeface="Arial"/>
              <a:ea typeface="Arial"/>
              <a:cs typeface="Arial"/>
              <a:sym typeface="Arial"/>
            </a:endParaRPr>
          </a:p>
          <a:p>
            <a:pPr indent="-285750" lvl="2" marL="13716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dir /r C:\Windows</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Remove using </a:t>
            </a:r>
            <a:r>
              <a:rPr lang="en" sz="900" u="sng">
                <a:solidFill>
                  <a:schemeClr val="hlink"/>
                </a:solidFill>
                <a:latin typeface="Arial"/>
                <a:ea typeface="Arial"/>
                <a:cs typeface="Arial"/>
                <a:sym typeface="Arial"/>
                <a:hlinkClick r:id="rId5"/>
              </a:rPr>
              <a:t>streams.exe</a:t>
            </a:r>
            <a:r>
              <a:rPr lang="en" sz="900">
                <a:solidFill>
                  <a:srgbClr val="000000"/>
                </a:solidFill>
                <a:latin typeface="Arial"/>
                <a:ea typeface="Arial"/>
                <a:cs typeface="Arial"/>
                <a:sym typeface="Arial"/>
              </a:rPr>
              <a:t> -d C:\Windows</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Credentials stored in Credential Manager DPAPI deleted</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Answer to FQ1 hinted at this, run vaultcmd /list to show creds saved in DPAPI</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C:\Users\Arthur\AppData\Roaming\Microsoft\Credentials\9E31F631DE47CF11A203910DD767293F</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Vulnerable because by obtaining a master key from the system the creds can be cracked offline</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RDP Bitmap cache leaking plaintext credentials deleted</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Related to FQ1, now that you know RDP bitmaps can build pictures of the target computers you should also realize that it can expose credentials</a:t>
            </a:r>
            <a:endParaRPr sz="900">
              <a:solidFill>
                <a:srgbClr val="000000"/>
              </a:solidFill>
              <a:latin typeface="Arial"/>
              <a:ea typeface="Arial"/>
              <a:cs typeface="Arial"/>
              <a:sym typeface="Arial"/>
            </a:endParaRPr>
          </a:p>
          <a:p>
            <a:pPr indent="-285750" lvl="0" marL="4572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Volume shadow copy with insecure SAM permissions deleted</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Back up of the C drive, preserves permissions of files, and in this case the backup allowed users to read SAM aka get password hashes</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vssadmin list shadows</a:t>
            </a:r>
            <a:endParaRPr sz="900">
              <a:solidFill>
                <a:srgbClr val="000000"/>
              </a:solidFill>
              <a:latin typeface="Arial"/>
              <a:ea typeface="Arial"/>
              <a:cs typeface="Arial"/>
              <a:sym typeface="Arial"/>
            </a:endParaRPr>
          </a:p>
          <a:p>
            <a:pPr indent="-285750" lvl="1" marL="914400" rtl="0" algn="l">
              <a:lnSpc>
                <a:spcPct val="115000"/>
              </a:lnSpc>
              <a:spcBef>
                <a:spcPts val="0"/>
              </a:spcBef>
              <a:spcAft>
                <a:spcPts val="0"/>
              </a:spcAft>
              <a:buClr>
                <a:srgbClr val="000000"/>
              </a:buClr>
              <a:buSzPts val="900"/>
              <a:buFont typeface="Arial"/>
              <a:buChar char="○"/>
            </a:pPr>
            <a:r>
              <a:rPr lang="en" sz="900">
                <a:solidFill>
                  <a:srgbClr val="000000"/>
                </a:solidFill>
                <a:latin typeface="Arial"/>
                <a:ea typeface="Arial"/>
                <a:cs typeface="Arial"/>
                <a:sym typeface="Arial"/>
              </a:rPr>
              <a:t>vssadmin delete shadows /for=c:</a:t>
            </a:r>
            <a:endParaRPr sz="900">
              <a:solidFill>
                <a:srgbClr val="000000"/>
              </a:solidFill>
              <a:latin typeface="Arial"/>
              <a:ea typeface="Arial"/>
              <a:cs typeface="Arial"/>
              <a:sym typeface="Arial"/>
            </a:endParaRPr>
          </a:p>
          <a:p>
            <a:pPr indent="0" lvl="0" marL="0" rtl="0" algn="l">
              <a:spcBef>
                <a:spcPts val="0"/>
              </a:spcBef>
              <a:spcAft>
                <a:spcPts val="1600"/>
              </a:spcAft>
              <a:buNone/>
            </a:pPr>
            <a:r>
              <a:t/>
            </a:r>
            <a:endParaRPr sz="1300"/>
          </a:p>
        </p:txBody>
      </p:sp>
      <p:pic>
        <p:nvPicPr>
          <p:cNvPr descr="Image result for alternate data streams" id="1414" name="Google Shape;1414;p79"/>
          <p:cNvPicPr preferRelativeResize="0"/>
          <p:nvPr/>
        </p:nvPicPr>
        <p:blipFill>
          <a:blip r:embed="rId6">
            <a:alphaModFix/>
          </a:blip>
          <a:stretch>
            <a:fillRect/>
          </a:stretch>
        </p:blipFill>
        <p:spPr>
          <a:xfrm>
            <a:off x="6306860" y="1360675"/>
            <a:ext cx="2230290" cy="165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Security</a:t>
            </a:r>
            <a:endParaRPr/>
          </a:p>
        </p:txBody>
      </p:sp>
      <p:sp>
        <p:nvSpPr>
          <p:cNvPr id="1420" name="Google Shape;1420;p8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LDAP SSL certificate created and configured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Install AD Certificate Services through server </a:t>
            </a:r>
            <a:r>
              <a:rPr lang="en" sz="1000">
                <a:solidFill>
                  <a:srgbClr val="000000"/>
                </a:solidFill>
                <a:latin typeface="Arial"/>
                <a:ea typeface="Arial"/>
                <a:cs typeface="Arial"/>
                <a:sym typeface="Arial"/>
              </a:rPr>
              <a:t>manager and configure it when prompted after install</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Default options were fine</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LDAP anonymous access above rootDSE has been disabled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Allows anonymous access to parts of LDAP which could be used to enumerate information</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LDAP://CN=Directory Service,CN=Windows NT,CN=Services,CN=Configuration,DC=lakewood,DC=local dSHeuristics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ADSI Edit -&gt; Change Default Naming Context to Configuration -&gt; Browse to path above -&gt; Right click and locate </a:t>
            </a:r>
            <a:r>
              <a:rPr lang="en" sz="1000">
                <a:solidFill>
                  <a:srgbClr val="000000"/>
                </a:solidFill>
                <a:latin typeface="Arial"/>
                <a:ea typeface="Arial"/>
                <a:cs typeface="Arial"/>
                <a:sym typeface="Arial"/>
              </a:rPr>
              <a:t>dSHeuristics -&gt; Clear or set it to 7 0’s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ElwoodPreschool is no longer allowed to delegate to the Domain Controller DNS server</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Dsa.msc -&gt; Right click computer -&gt; Properties -&gt; Delegation -&gt; Delete delegation and/or Do not trust computer for delegation</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Pre-Windows 2000 computer account OnceUponARestaurant deleted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If there is an actual computer joined to the domain it will say its OS when you look at the computer in dsa.msc</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If it is just a machine account with no actual computer as it is on this image you have to red team yourself a little</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3"/>
              </a:rPr>
              <a:t>Using Impacket to test</a:t>
            </a:r>
            <a:endParaRPr sz="10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Security</a:t>
            </a:r>
            <a:endParaRPr/>
          </a:p>
        </p:txBody>
      </p:sp>
      <p:sp>
        <p:nvSpPr>
          <p:cNvPr id="1426" name="Google Shape;1426;p8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 zone lakewood.com is Active Directory integrated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Makes it so data is stored in AD, better for managing permissions and replicating data if needed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Must do this before you sign the zone or implement DNSSEC</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Dnsmgmt.msc -&gt; Lakewood.local -&gt; Properties -&gt; General -&gt; Change zone type -&gt; Check bottom box</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 zone lakewood.com is signed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Verifies the validity of the data DNS is returning</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Dnsmgmt.msc -&gt; Lakewood.local -&gt; Right click -&gt; DNSSEC -&gt; Use default options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Now you have to configure DNS to actually validate stuff</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dnscmd /config /enablednssec 1</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dnscmd /config /retrieveroottrustanchors</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 global query block list disables IPv6 to IPv4 tunneling</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3"/>
              </a:rPr>
              <a:t>Explanation</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HKLM:\SYSTEM\CurrentControlSet\Services\DNS\Parameters\GlobalQueryBlockList</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Includes isatap</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dnscmd /config /enableglobalqueryblocklist 1</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 diagnostic logging for ServerLevelPluginDLLEvent enabled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Known privilege escalation vulnerability allowing people to go from Dnsadmin to SYSTEM by adding a DLL plugin to the server</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Must enable logging to detect attacks like this</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Set-DnsServerDiagnostics -EnableLoggingForPluginDllEvent $true</a:t>
            </a:r>
            <a:endParaRPr sz="1000">
              <a:solidFill>
                <a:srgbClr val="000000"/>
              </a:solidFill>
              <a:latin typeface="Arial"/>
              <a:ea typeface="Arial"/>
              <a:cs typeface="Arial"/>
              <a:sym typeface="Arial"/>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Security</a:t>
            </a:r>
            <a:endParaRPr/>
          </a:p>
        </p:txBody>
      </p:sp>
      <p:sp>
        <p:nvSpPr>
          <p:cNvPr id="1432" name="Google Shape;1432;p82"/>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 rate limiting enabled and configured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Can help prevent against DoS vulerabilities, as it stands on the image there were some configurations set that could cause overloading problems</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Set-DnsServerRRL -Mode Enable -Force</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Set-DnsServerResponseRateLimiting -ResetToDefault -Force</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DNS protects against cache poisoning from fragmentation attacks (CVE-2020-25705)</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u="sng">
                <a:solidFill>
                  <a:schemeClr val="hlink"/>
                </a:solidFill>
                <a:latin typeface="Arial"/>
                <a:ea typeface="Arial"/>
                <a:cs typeface="Arial"/>
                <a:sym typeface="Arial"/>
                <a:hlinkClick r:id="rId3"/>
              </a:rPr>
              <a:t>Explanation</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Set-ItemProperty -Path "HKLM:\SYSTEM\CurrentControlSet\Services\DNS\Parameters" -Name MaximumUdpPacketSize -Type DWord -Value 0x4C5 -Force</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Google Chrome browser syncing disabled</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HKLM\SOFTWARE\Policies\Google\Chrome\SyncDisabled = 1</a:t>
            </a:r>
            <a:endParaRPr sz="1000">
              <a:solidFill>
                <a:srgbClr val="000000"/>
              </a:solidFill>
              <a:latin typeface="Arial"/>
              <a:ea typeface="Arial"/>
              <a:cs typeface="Arial"/>
              <a:sym typeface="Arial"/>
            </a:endParaRPr>
          </a:p>
          <a:p>
            <a:pPr indent="-292100" lvl="1" marL="9144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Syncing in modern day browsers does a lot like syncing settings, bookmarks, history, extensions</a:t>
            </a:r>
            <a:endParaRPr sz="1000">
              <a:solidFill>
                <a:srgbClr val="000000"/>
              </a:solidFill>
              <a:latin typeface="Arial"/>
              <a:ea typeface="Arial"/>
              <a:cs typeface="Arial"/>
              <a:sym typeface="Arial"/>
            </a:endParaRPr>
          </a:p>
          <a:p>
            <a:pPr indent="-292100" lvl="2" marL="1371600" rtl="0" algn="l">
              <a:lnSpc>
                <a:spcPct val="115000"/>
              </a:lnSpc>
              <a:spcBef>
                <a:spcPts val="0"/>
              </a:spcBef>
              <a:spcAft>
                <a:spcPts val="0"/>
              </a:spcAft>
              <a:buClr>
                <a:srgbClr val="000000"/>
              </a:buClr>
              <a:buSzPts val="1000"/>
              <a:buFont typeface="Arial"/>
              <a:buChar char="■"/>
            </a:pPr>
            <a:r>
              <a:rPr lang="en" sz="1000">
                <a:solidFill>
                  <a:srgbClr val="000000"/>
                </a:solidFill>
                <a:latin typeface="Arial"/>
                <a:ea typeface="Arial"/>
                <a:cs typeface="Arial"/>
                <a:sym typeface="Arial"/>
              </a:rPr>
              <a:t>All things that an org would want to control and could present security issues</a:t>
            </a:r>
            <a:endParaRPr sz="10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83"/>
          <p:cNvSpPr txBox="1"/>
          <p:nvPr>
            <p:ph idx="2" type="title"/>
          </p:nvPr>
        </p:nvSpPr>
        <p:spPr>
          <a:xfrm>
            <a:off x="5283978" y="1141993"/>
            <a:ext cx="3150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600"/>
              <a:t>Thanks for Playing</a:t>
            </a:r>
            <a:endParaRPr sz="4600"/>
          </a:p>
        </p:txBody>
      </p:sp>
      <p:sp>
        <p:nvSpPr>
          <p:cNvPr id="1438" name="Google Shape;1438;p83"/>
          <p:cNvSpPr txBox="1"/>
          <p:nvPr>
            <p:ph idx="1" type="subTitle"/>
          </p:nvPr>
        </p:nvSpPr>
        <p:spPr>
          <a:xfrm>
            <a:off x="4957575" y="3595575"/>
            <a:ext cx="3477300" cy="713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Altoid0#9779</a:t>
            </a:r>
            <a:br>
              <a:rPr lang="en"/>
            </a:br>
            <a:r>
              <a:rPr lang="en"/>
              <a:t>https://twitter.com/Altoid0day</a:t>
            </a:r>
            <a:endParaRPr/>
          </a:p>
        </p:txBody>
      </p:sp>
      <p:pic>
        <p:nvPicPr>
          <p:cNvPr id="1439" name="Google Shape;1439;p83"/>
          <p:cNvPicPr preferRelativeResize="0"/>
          <p:nvPr/>
        </p:nvPicPr>
        <p:blipFill>
          <a:blip r:embed="rId3">
            <a:alphaModFix/>
          </a:blip>
          <a:stretch>
            <a:fillRect/>
          </a:stretch>
        </p:blipFill>
        <p:spPr>
          <a:xfrm>
            <a:off x="2971750" y="1910300"/>
            <a:ext cx="2312225" cy="3082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60"/>
          <p:cNvSpPr txBox="1"/>
          <p:nvPr>
            <p:ph type="title"/>
          </p:nvPr>
        </p:nvSpPr>
        <p:spPr>
          <a:xfrm>
            <a:off x="2126338" y="951450"/>
            <a:ext cx="4891200" cy="99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Whoami</a:t>
            </a:r>
            <a:endParaRPr/>
          </a:p>
        </p:txBody>
      </p:sp>
      <p:sp>
        <p:nvSpPr>
          <p:cNvPr id="1265" name="Google Shape;1265;p60"/>
          <p:cNvSpPr txBox="1"/>
          <p:nvPr>
            <p:ph idx="1" type="subTitle"/>
          </p:nvPr>
        </p:nvSpPr>
        <p:spPr>
          <a:xfrm>
            <a:off x="2126338" y="1391125"/>
            <a:ext cx="4891200" cy="2244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6 Years/5 seasons of Cyberpatriot experience</a:t>
            </a:r>
            <a:endParaRPr/>
          </a:p>
          <a:p>
            <a:pPr indent="-342900" lvl="0" marL="457200" rtl="0" algn="l">
              <a:spcBef>
                <a:spcPts val="0"/>
              </a:spcBef>
              <a:spcAft>
                <a:spcPts val="0"/>
              </a:spcAft>
              <a:buSzPts val="1800"/>
              <a:buChar char="●"/>
            </a:pPr>
            <a:r>
              <a:rPr lang="en"/>
              <a:t>Open division All american</a:t>
            </a:r>
            <a:endParaRPr/>
          </a:p>
          <a:p>
            <a:pPr indent="-342900" lvl="0" marL="457200" rtl="0" algn="l">
              <a:spcBef>
                <a:spcPts val="0"/>
              </a:spcBef>
              <a:spcAft>
                <a:spcPts val="0"/>
              </a:spcAft>
              <a:buSzPts val="1800"/>
              <a:buChar char="●"/>
            </a:pPr>
            <a:r>
              <a:rPr lang="en"/>
              <a:t>2 x National Champion</a:t>
            </a:r>
            <a:endParaRPr/>
          </a:p>
          <a:p>
            <a:pPr indent="-342900" lvl="0" marL="457200" rtl="0" algn="l">
              <a:spcBef>
                <a:spcPts val="0"/>
              </a:spcBef>
              <a:spcAft>
                <a:spcPts val="0"/>
              </a:spcAft>
              <a:buSzPts val="1800"/>
              <a:buChar char="●"/>
            </a:pPr>
            <a:r>
              <a:rPr lang="en"/>
              <a:t>CyberAegis Windows Officer and RvB Coordinator</a:t>
            </a:r>
            <a:endParaRPr/>
          </a:p>
        </p:txBody>
      </p:sp>
      <p:pic>
        <p:nvPicPr>
          <p:cNvPr id="1266" name="Google Shape;1266;p60"/>
          <p:cNvPicPr preferRelativeResize="0"/>
          <p:nvPr/>
        </p:nvPicPr>
        <p:blipFill>
          <a:blip r:embed="rId3">
            <a:alphaModFix/>
          </a:blip>
          <a:stretch>
            <a:fillRect/>
          </a:stretch>
        </p:blipFill>
        <p:spPr>
          <a:xfrm>
            <a:off x="3407775" y="3312275"/>
            <a:ext cx="2231550" cy="1247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0" name="Shape 1270"/>
        <p:cNvGrpSpPr/>
        <p:nvPr/>
      </p:nvGrpSpPr>
      <p:grpSpPr>
        <a:xfrm>
          <a:off x="0" y="0"/>
          <a:ext cx="0" cy="0"/>
          <a:chOff x="0" y="0"/>
          <a:chExt cx="0" cy="0"/>
        </a:xfrm>
      </p:grpSpPr>
      <p:sp>
        <p:nvSpPr>
          <p:cNvPr id="1271" name="Google Shape;1271;p61"/>
          <p:cNvSpPr txBox="1"/>
          <p:nvPr>
            <p:ph type="title"/>
          </p:nvPr>
        </p:nvSpPr>
        <p:spPr>
          <a:xfrm>
            <a:off x="2126338" y="951450"/>
            <a:ext cx="4891200" cy="99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Thought Process</a:t>
            </a:r>
            <a:endParaRPr sz="4400"/>
          </a:p>
        </p:txBody>
      </p:sp>
      <p:sp>
        <p:nvSpPr>
          <p:cNvPr id="1272" name="Google Shape;1272;p61"/>
          <p:cNvSpPr txBox="1"/>
          <p:nvPr>
            <p:ph idx="1" type="subTitle"/>
          </p:nvPr>
        </p:nvSpPr>
        <p:spPr>
          <a:xfrm>
            <a:off x="2126338" y="2121875"/>
            <a:ext cx="4891200" cy="2244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CyberPatriot practice</a:t>
            </a:r>
            <a:endParaRPr/>
          </a:p>
          <a:p>
            <a:pPr indent="-342900" lvl="0" marL="457200" rtl="0" algn="l">
              <a:spcBef>
                <a:spcPts val="0"/>
              </a:spcBef>
              <a:spcAft>
                <a:spcPts val="0"/>
              </a:spcAft>
              <a:buSzPts val="1800"/>
              <a:buChar char="●"/>
            </a:pPr>
            <a:r>
              <a:rPr lang="en"/>
              <a:t>Realisticish vulnerabilities and misconfigurations</a:t>
            </a:r>
            <a:endParaRPr/>
          </a:p>
          <a:p>
            <a:pPr indent="-317500" lvl="1" marL="914400" rtl="0" algn="l">
              <a:spcBef>
                <a:spcPts val="0"/>
              </a:spcBef>
              <a:spcAft>
                <a:spcPts val="0"/>
              </a:spcAft>
              <a:buSzPts val="1400"/>
              <a:buChar char="○"/>
            </a:pPr>
            <a:r>
              <a:rPr lang="en"/>
              <a:t>Hence why you saw no media file points</a:t>
            </a:r>
            <a:endParaRPr/>
          </a:p>
          <a:p>
            <a:pPr indent="-342900" lvl="0" marL="457200" rtl="0" algn="l">
              <a:spcBef>
                <a:spcPts val="0"/>
              </a:spcBef>
              <a:spcAft>
                <a:spcPts val="0"/>
              </a:spcAft>
              <a:buSzPts val="1800"/>
              <a:buChar char="●"/>
            </a:pPr>
            <a:r>
              <a:rPr lang="en"/>
              <a:t>Real world persistence </a:t>
            </a:r>
            <a:r>
              <a:rPr lang="en"/>
              <a:t>mechanisms</a:t>
            </a:r>
            <a:r>
              <a:rPr lang="en"/>
              <a:t>/malware</a:t>
            </a:r>
            <a:endParaRPr/>
          </a:p>
          <a:p>
            <a:pPr indent="-317500" lvl="1" marL="914400" rtl="0" algn="l">
              <a:spcBef>
                <a:spcPts val="0"/>
              </a:spcBef>
              <a:spcAft>
                <a:spcPts val="0"/>
              </a:spcAft>
              <a:buSzPts val="1400"/>
              <a:buChar char="○"/>
            </a:pPr>
            <a:r>
              <a:rPr lang="en"/>
              <a:t>Cobalt Strike, Payload templates, Fileless malware, user-land drivers, DLLs</a:t>
            </a:r>
            <a:endParaRPr/>
          </a:p>
          <a:p>
            <a:pPr indent="-317500" lvl="1" marL="914400" rtl="0" algn="l">
              <a:spcBef>
                <a:spcPts val="0"/>
              </a:spcBef>
              <a:spcAft>
                <a:spcPts val="0"/>
              </a:spcAft>
              <a:buSzPts val="1400"/>
              <a:buChar char="○"/>
            </a:pPr>
            <a:r>
              <a:rPr lang="en"/>
              <a:t>Lots of knowledge taken from Rasta Mouse’s courses</a:t>
            </a:r>
            <a:endParaRPr/>
          </a:p>
          <a:p>
            <a:pPr indent="-342900" lvl="0" marL="457200" rtl="0" algn="l">
              <a:spcBef>
                <a:spcPts val="0"/>
              </a:spcBef>
              <a:spcAft>
                <a:spcPts val="0"/>
              </a:spcAft>
              <a:buSzPts val="1800"/>
              <a:buChar char="●"/>
            </a:pPr>
            <a:r>
              <a:rPr lang="en"/>
              <a:t>Asked users not to update to score hotfixes for famous vulnerabilities</a:t>
            </a:r>
            <a:endParaRPr/>
          </a:p>
          <a:p>
            <a:pPr indent="-317500" lvl="1" marL="914400" rtl="0" algn="l">
              <a:spcBef>
                <a:spcPts val="0"/>
              </a:spcBef>
              <a:spcAft>
                <a:spcPts val="0"/>
              </a:spcAft>
              <a:buSzPts val="1400"/>
              <a:buChar char="○"/>
            </a:pPr>
            <a:r>
              <a:rPr lang="en"/>
              <a:t>Rewards research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Script!?1?</a:t>
            </a:r>
            <a:endParaRPr/>
          </a:p>
        </p:txBody>
      </p:sp>
      <p:sp>
        <p:nvSpPr>
          <p:cNvPr id="1278" name="Google Shape;1278;p62"/>
          <p:cNvSpPr txBox="1"/>
          <p:nvPr>
            <p:ph idx="3" type="subTitle"/>
          </p:nvPr>
        </p:nvSpPr>
        <p:spPr>
          <a:xfrm>
            <a:off x="1182901" y="2716113"/>
            <a:ext cx="2907600" cy="954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Fast</a:t>
            </a:r>
            <a:endParaRPr/>
          </a:p>
        </p:txBody>
      </p:sp>
      <p:sp>
        <p:nvSpPr>
          <p:cNvPr id="1279" name="Google Shape;1279;p62"/>
          <p:cNvSpPr txBox="1"/>
          <p:nvPr>
            <p:ph idx="1" type="subTitle"/>
          </p:nvPr>
        </p:nvSpPr>
        <p:spPr>
          <a:xfrm>
            <a:off x="1182901" y="2586738"/>
            <a:ext cx="2907600" cy="3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Pros</a:t>
            </a:r>
            <a:endParaRPr/>
          </a:p>
        </p:txBody>
      </p:sp>
      <p:sp>
        <p:nvSpPr>
          <p:cNvPr id="1280" name="Google Shape;1280;p62"/>
          <p:cNvSpPr txBox="1"/>
          <p:nvPr>
            <p:ph idx="2" type="subTitle"/>
          </p:nvPr>
        </p:nvSpPr>
        <p:spPr>
          <a:xfrm>
            <a:off x="5527751" y="2586738"/>
            <a:ext cx="2907600" cy="3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Cons</a:t>
            </a:r>
            <a:endParaRPr/>
          </a:p>
        </p:txBody>
      </p:sp>
      <p:sp>
        <p:nvSpPr>
          <p:cNvPr id="1281" name="Google Shape;1281;p62"/>
          <p:cNvSpPr txBox="1"/>
          <p:nvPr>
            <p:ph idx="4" type="subTitle"/>
          </p:nvPr>
        </p:nvSpPr>
        <p:spPr>
          <a:xfrm>
            <a:off x="5527750" y="2984851"/>
            <a:ext cx="3132600" cy="1055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100% gonna miss stuff</a:t>
            </a:r>
            <a:endParaRPr/>
          </a:p>
          <a:p>
            <a:pPr indent="-317500" lvl="1" marL="914400" rtl="0" algn="ctr">
              <a:spcBef>
                <a:spcPts val="0"/>
              </a:spcBef>
              <a:spcAft>
                <a:spcPts val="0"/>
              </a:spcAft>
              <a:buSzPts val="1400"/>
              <a:buChar char="○"/>
            </a:pPr>
            <a:r>
              <a:rPr lang="en"/>
              <a:t>Causes greater confusion later on</a:t>
            </a:r>
            <a:endParaRPr/>
          </a:p>
        </p:txBody>
      </p:sp>
      <p:grpSp>
        <p:nvGrpSpPr>
          <p:cNvPr id="1282" name="Google Shape;1282;p62"/>
          <p:cNvGrpSpPr/>
          <p:nvPr/>
        </p:nvGrpSpPr>
        <p:grpSpPr>
          <a:xfrm>
            <a:off x="713235" y="2206664"/>
            <a:ext cx="231550" cy="1611356"/>
            <a:chOff x="787875" y="1424437"/>
            <a:chExt cx="350355" cy="2438124"/>
          </a:xfrm>
        </p:grpSpPr>
        <p:sp>
          <p:nvSpPr>
            <p:cNvPr id="1283" name="Google Shape;1283;p62"/>
            <p:cNvSpPr/>
            <p:nvPr/>
          </p:nvSpPr>
          <p:spPr>
            <a:xfrm>
              <a:off x="787875" y="1424437"/>
              <a:ext cx="350355" cy="1794667"/>
            </a:xfrm>
            <a:custGeom>
              <a:rect b="b" l="l" r="r" t="t"/>
              <a:pathLst>
                <a:path extrusionOk="0" h="25607" w="4999">
                  <a:moveTo>
                    <a:pt x="2481" y="0"/>
                  </a:moveTo>
                  <a:cubicBezTo>
                    <a:pt x="2481" y="5053"/>
                    <a:pt x="0" y="9725"/>
                    <a:pt x="0" y="9725"/>
                  </a:cubicBezTo>
                  <a:cubicBezTo>
                    <a:pt x="1938" y="17349"/>
                    <a:pt x="1739" y="25607"/>
                    <a:pt x="1739" y="25607"/>
                  </a:cubicBezTo>
                  <a:lnTo>
                    <a:pt x="3260" y="25607"/>
                  </a:lnTo>
                  <a:cubicBezTo>
                    <a:pt x="3260" y="25607"/>
                    <a:pt x="3043" y="17349"/>
                    <a:pt x="4998" y="9725"/>
                  </a:cubicBezTo>
                  <a:cubicBezTo>
                    <a:pt x="3260" y="7425"/>
                    <a:pt x="2499" y="0"/>
                    <a:pt x="24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2"/>
            <p:cNvSpPr/>
            <p:nvPr/>
          </p:nvSpPr>
          <p:spPr>
            <a:xfrm>
              <a:off x="963013" y="1944805"/>
              <a:ext cx="70" cy="1274285"/>
            </a:xfrm>
            <a:custGeom>
              <a:rect b="b" l="l" r="r" t="t"/>
              <a:pathLst>
                <a:path extrusionOk="0" fill="none" h="18182" w="1">
                  <a:moveTo>
                    <a:pt x="0" y="18182"/>
                  </a:moveTo>
                  <a:lnTo>
                    <a:pt x="0" y="0"/>
                  </a:lnTo>
                </a:path>
              </a:pathLst>
            </a:custGeom>
            <a:solidFill>
              <a:schemeClr val="accent1"/>
            </a:solidFill>
            <a:ln cap="rnd" cmpd="sng" w="58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2"/>
            <p:cNvSpPr/>
            <p:nvPr/>
          </p:nvSpPr>
          <p:spPr>
            <a:xfrm>
              <a:off x="896994" y="3749515"/>
              <a:ext cx="130779" cy="113047"/>
            </a:xfrm>
            <a:custGeom>
              <a:rect b="b" l="l" r="r" t="t"/>
              <a:pathLst>
                <a:path extrusionOk="0" h="1613" w="1866">
                  <a:moveTo>
                    <a:pt x="290" y="1"/>
                  </a:moveTo>
                  <a:cubicBezTo>
                    <a:pt x="109" y="182"/>
                    <a:pt x="1" y="435"/>
                    <a:pt x="1" y="689"/>
                  </a:cubicBezTo>
                  <a:cubicBezTo>
                    <a:pt x="1" y="1305"/>
                    <a:pt x="467" y="1612"/>
                    <a:pt x="933" y="1612"/>
                  </a:cubicBezTo>
                  <a:cubicBezTo>
                    <a:pt x="1400" y="1612"/>
                    <a:pt x="1866" y="1305"/>
                    <a:pt x="1866" y="689"/>
                  </a:cubicBezTo>
                  <a:cubicBezTo>
                    <a:pt x="1866" y="435"/>
                    <a:pt x="1775" y="182"/>
                    <a:pt x="15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2"/>
            <p:cNvSpPr/>
            <p:nvPr/>
          </p:nvSpPr>
          <p:spPr>
            <a:xfrm>
              <a:off x="861462" y="3218986"/>
              <a:ext cx="201845" cy="81299"/>
            </a:xfrm>
            <a:custGeom>
              <a:rect b="b" l="l" r="r" t="t"/>
              <a:pathLst>
                <a:path extrusionOk="0" h="1160" w="2880">
                  <a:moveTo>
                    <a:pt x="435" y="1"/>
                  </a:moveTo>
                  <a:cubicBezTo>
                    <a:pt x="182" y="1"/>
                    <a:pt x="1" y="200"/>
                    <a:pt x="1" y="436"/>
                  </a:cubicBezTo>
                  <a:lnTo>
                    <a:pt x="1" y="725"/>
                  </a:lnTo>
                  <a:cubicBezTo>
                    <a:pt x="1" y="961"/>
                    <a:pt x="182" y="1160"/>
                    <a:pt x="435" y="1160"/>
                  </a:cubicBezTo>
                  <a:lnTo>
                    <a:pt x="2463" y="1160"/>
                  </a:lnTo>
                  <a:cubicBezTo>
                    <a:pt x="2699" y="1160"/>
                    <a:pt x="2880" y="961"/>
                    <a:pt x="2880" y="725"/>
                  </a:cubicBezTo>
                  <a:lnTo>
                    <a:pt x="2880" y="436"/>
                  </a:lnTo>
                  <a:cubicBezTo>
                    <a:pt x="2880" y="200"/>
                    <a:pt x="2699" y="1"/>
                    <a:pt x="2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2"/>
            <p:cNvSpPr/>
            <p:nvPr/>
          </p:nvSpPr>
          <p:spPr>
            <a:xfrm>
              <a:off x="916057" y="3300212"/>
              <a:ext cx="92722" cy="449385"/>
            </a:xfrm>
            <a:custGeom>
              <a:rect b="b" l="l" r="r" t="t"/>
              <a:pathLst>
                <a:path extrusionOk="0" h="6412" w="1323">
                  <a:moveTo>
                    <a:pt x="0" y="1"/>
                  </a:moveTo>
                  <a:lnTo>
                    <a:pt x="0" y="6412"/>
                  </a:lnTo>
                  <a:lnTo>
                    <a:pt x="1322" y="6412"/>
                  </a:lnTo>
                  <a:lnTo>
                    <a:pt x="132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2"/>
            <p:cNvSpPr/>
            <p:nvPr/>
          </p:nvSpPr>
          <p:spPr>
            <a:xfrm>
              <a:off x="916057" y="3367492"/>
              <a:ext cx="92722" cy="70"/>
            </a:xfrm>
            <a:custGeom>
              <a:rect b="b" l="l" r="r" t="t"/>
              <a:pathLst>
                <a:path extrusionOk="0" fill="none" h="1" w="1323">
                  <a:moveTo>
                    <a:pt x="0" y="1"/>
                  </a:moveTo>
                  <a:lnTo>
                    <a:pt x="1322" y="1"/>
                  </a:lnTo>
                </a:path>
              </a:pathLst>
            </a:custGeom>
            <a:solidFill>
              <a:schemeClr val="dk1"/>
            </a:solidFill>
            <a:ln cap="flat" cmpd="sng" w="5875">
              <a:solidFill>
                <a:schemeClr val="dk1"/>
              </a:solidFill>
              <a:prstDash val="solid"/>
              <a:miter lim="181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2"/>
            <p:cNvSpPr/>
            <p:nvPr/>
          </p:nvSpPr>
          <p:spPr>
            <a:xfrm>
              <a:off x="916057" y="3442410"/>
              <a:ext cx="92722" cy="70"/>
            </a:xfrm>
            <a:custGeom>
              <a:rect b="b" l="l" r="r" t="t"/>
              <a:pathLst>
                <a:path extrusionOk="0" fill="none" h="1" w="1323">
                  <a:moveTo>
                    <a:pt x="0" y="0"/>
                  </a:moveTo>
                  <a:lnTo>
                    <a:pt x="1322" y="0"/>
                  </a:lnTo>
                </a:path>
              </a:pathLst>
            </a:custGeom>
            <a:solidFill>
              <a:schemeClr val="dk1"/>
            </a:solidFill>
            <a:ln cap="flat" cmpd="sng" w="5875">
              <a:solidFill>
                <a:schemeClr val="dk1"/>
              </a:solidFill>
              <a:prstDash val="solid"/>
              <a:miter lim="181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2"/>
            <p:cNvSpPr/>
            <p:nvPr/>
          </p:nvSpPr>
          <p:spPr>
            <a:xfrm>
              <a:off x="916057" y="3515998"/>
              <a:ext cx="92722" cy="70"/>
            </a:xfrm>
            <a:custGeom>
              <a:rect b="b" l="l" r="r" t="t"/>
              <a:pathLst>
                <a:path extrusionOk="0" fill="none" h="1" w="1323">
                  <a:moveTo>
                    <a:pt x="0" y="1"/>
                  </a:moveTo>
                  <a:lnTo>
                    <a:pt x="1322" y="1"/>
                  </a:lnTo>
                </a:path>
              </a:pathLst>
            </a:custGeom>
            <a:solidFill>
              <a:schemeClr val="dk1"/>
            </a:solidFill>
            <a:ln cap="flat" cmpd="sng" w="5875">
              <a:solidFill>
                <a:schemeClr val="dk1"/>
              </a:solidFill>
              <a:prstDash val="solid"/>
              <a:miter lim="181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2"/>
            <p:cNvSpPr/>
            <p:nvPr/>
          </p:nvSpPr>
          <p:spPr>
            <a:xfrm>
              <a:off x="916057" y="3590917"/>
              <a:ext cx="92722" cy="70"/>
            </a:xfrm>
            <a:custGeom>
              <a:rect b="b" l="l" r="r" t="t"/>
              <a:pathLst>
                <a:path extrusionOk="0" fill="none" h="1" w="1323">
                  <a:moveTo>
                    <a:pt x="0" y="0"/>
                  </a:moveTo>
                  <a:lnTo>
                    <a:pt x="1322" y="0"/>
                  </a:lnTo>
                </a:path>
              </a:pathLst>
            </a:custGeom>
            <a:solidFill>
              <a:schemeClr val="dk1"/>
            </a:solidFill>
            <a:ln cap="flat" cmpd="sng" w="5875">
              <a:solidFill>
                <a:schemeClr val="dk1"/>
              </a:solidFill>
              <a:prstDash val="solid"/>
              <a:miter lim="181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2"/>
            <p:cNvSpPr/>
            <p:nvPr/>
          </p:nvSpPr>
          <p:spPr>
            <a:xfrm>
              <a:off x="916057" y="3664504"/>
              <a:ext cx="92722" cy="70"/>
            </a:xfrm>
            <a:custGeom>
              <a:rect b="b" l="l" r="r" t="t"/>
              <a:pathLst>
                <a:path extrusionOk="0" fill="none" h="1" w="1323">
                  <a:moveTo>
                    <a:pt x="0" y="0"/>
                  </a:moveTo>
                  <a:lnTo>
                    <a:pt x="1322" y="0"/>
                  </a:lnTo>
                </a:path>
              </a:pathLst>
            </a:custGeom>
            <a:solidFill>
              <a:schemeClr val="dk1"/>
            </a:solidFill>
            <a:ln cap="flat" cmpd="sng" w="5875">
              <a:solidFill>
                <a:schemeClr val="dk1"/>
              </a:solidFill>
              <a:prstDash val="solid"/>
              <a:miter lim="181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62"/>
          <p:cNvGrpSpPr/>
          <p:nvPr/>
        </p:nvGrpSpPr>
        <p:grpSpPr>
          <a:xfrm>
            <a:off x="4690648" y="2206562"/>
            <a:ext cx="760910" cy="1612786"/>
            <a:chOff x="719995" y="1993125"/>
            <a:chExt cx="884163" cy="1874025"/>
          </a:xfrm>
        </p:grpSpPr>
        <p:cxnSp>
          <p:nvCxnSpPr>
            <p:cNvPr id="1294" name="Google Shape;1294;p62"/>
            <p:cNvCxnSpPr/>
            <p:nvPr/>
          </p:nvCxnSpPr>
          <p:spPr>
            <a:xfrm rot="10800000">
              <a:off x="1162050" y="2595450"/>
              <a:ext cx="0" cy="1271700"/>
            </a:xfrm>
            <a:prstGeom prst="straightConnector1">
              <a:avLst/>
            </a:prstGeom>
            <a:noFill/>
            <a:ln cap="flat" cmpd="sng" w="19050">
              <a:solidFill>
                <a:schemeClr val="dk1"/>
              </a:solidFill>
              <a:prstDash val="solid"/>
              <a:round/>
              <a:headEnd len="med" w="med" type="none"/>
              <a:tailEnd len="med" w="med" type="none"/>
            </a:ln>
          </p:spPr>
        </p:cxnSp>
        <p:grpSp>
          <p:nvGrpSpPr>
            <p:cNvPr id="1295" name="Google Shape;1295;p62"/>
            <p:cNvGrpSpPr/>
            <p:nvPr/>
          </p:nvGrpSpPr>
          <p:grpSpPr>
            <a:xfrm>
              <a:off x="719995" y="1993125"/>
              <a:ext cx="884163" cy="884162"/>
              <a:chOff x="4438229" y="1912390"/>
              <a:chExt cx="995118" cy="995118"/>
            </a:xfrm>
          </p:grpSpPr>
          <p:sp>
            <p:nvSpPr>
              <p:cNvPr id="1296" name="Google Shape;1296;p62"/>
              <p:cNvSpPr/>
              <p:nvPr/>
            </p:nvSpPr>
            <p:spPr>
              <a:xfrm>
                <a:off x="4585474" y="2058373"/>
                <a:ext cx="236116" cy="237448"/>
              </a:xfrm>
              <a:custGeom>
                <a:rect b="b" l="l" r="r" t="t"/>
                <a:pathLst>
                  <a:path extrusionOk="0" h="3388" w="3369">
                    <a:moveTo>
                      <a:pt x="0" y="1"/>
                    </a:moveTo>
                    <a:lnTo>
                      <a:pt x="1739" y="3387"/>
                    </a:lnTo>
                    <a:cubicBezTo>
                      <a:pt x="2572" y="3242"/>
                      <a:pt x="3242" y="2572"/>
                      <a:pt x="3369" y="1739"/>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2"/>
              <p:cNvSpPr/>
              <p:nvPr/>
            </p:nvSpPr>
            <p:spPr>
              <a:xfrm>
                <a:off x="5051246" y="2525406"/>
                <a:ext cx="236116" cy="236186"/>
              </a:xfrm>
              <a:custGeom>
                <a:rect b="b" l="l" r="r" t="t"/>
                <a:pathLst>
                  <a:path extrusionOk="0" h="3370" w="3369">
                    <a:moveTo>
                      <a:pt x="1648" y="1"/>
                    </a:moveTo>
                    <a:cubicBezTo>
                      <a:pt x="797" y="128"/>
                      <a:pt x="145" y="798"/>
                      <a:pt x="0" y="1631"/>
                    </a:cubicBezTo>
                    <a:lnTo>
                      <a:pt x="3369" y="3369"/>
                    </a:lnTo>
                    <a:lnTo>
                      <a:pt x="16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62"/>
              <p:cNvSpPr/>
              <p:nvPr/>
            </p:nvSpPr>
            <p:spPr>
              <a:xfrm>
                <a:off x="5051246" y="2058373"/>
                <a:ext cx="236116" cy="237448"/>
              </a:xfrm>
              <a:custGeom>
                <a:rect b="b" l="l" r="r" t="t"/>
                <a:pathLst>
                  <a:path extrusionOk="0" h="3388" w="3369">
                    <a:moveTo>
                      <a:pt x="3369" y="1"/>
                    </a:moveTo>
                    <a:lnTo>
                      <a:pt x="0" y="1739"/>
                    </a:lnTo>
                    <a:cubicBezTo>
                      <a:pt x="145" y="2572"/>
                      <a:pt x="797" y="3242"/>
                      <a:pt x="1648" y="3387"/>
                    </a:cubicBezTo>
                    <a:lnTo>
                      <a:pt x="33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2"/>
              <p:cNvSpPr/>
              <p:nvPr/>
            </p:nvSpPr>
            <p:spPr>
              <a:xfrm>
                <a:off x="4585474" y="2525406"/>
                <a:ext cx="236116" cy="236186"/>
              </a:xfrm>
              <a:custGeom>
                <a:rect b="b" l="l" r="r" t="t"/>
                <a:pathLst>
                  <a:path extrusionOk="0" h="3370" w="3369">
                    <a:moveTo>
                      <a:pt x="1721" y="1"/>
                    </a:moveTo>
                    <a:lnTo>
                      <a:pt x="0" y="3369"/>
                    </a:lnTo>
                    <a:lnTo>
                      <a:pt x="3369" y="1631"/>
                    </a:lnTo>
                    <a:cubicBezTo>
                      <a:pt x="3224" y="798"/>
                      <a:pt x="2554" y="128"/>
                      <a:pt x="17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2"/>
              <p:cNvSpPr/>
              <p:nvPr/>
            </p:nvSpPr>
            <p:spPr>
              <a:xfrm>
                <a:off x="4628575" y="2128806"/>
                <a:ext cx="615627" cy="561101"/>
              </a:xfrm>
              <a:custGeom>
                <a:rect b="b" l="l" r="r" t="t"/>
                <a:pathLst>
                  <a:path extrusionOk="0" h="8006" w="8784">
                    <a:moveTo>
                      <a:pt x="4399" y="1"/>
                    </a:moveTo>
                    <a:cubicBezTo>
                      <a:pt x="4107" y="1"/>
                      <a:pt x="3811" y="33"/>
                      <a:pt x="3514" y="100"/>
                    </a:cubicBezTo>
                    <a:cubicBezTo>
                      <a:pt x="1359" y="589"/>
                      <a:pt x="1" y="2726"/>
                      <a:pt x="490" y="4881"/>
                    </a:cubicBezTo>
                    <a:cubicBezTo>
                      <a:pt x="911" y="6739"/>
                      <a:pt x="2558" y="8005"/>
                      <a:pt x="4385" y="8005"/>
                    </a:cubicBezTo>
                    <a:cubicBezTo>
                      <a:pt x="4677" y="8005"/>
                      <a:pt x="4974" y="7973"/>
                      <a:pt x="5271" y="7905"/>
                    </a:cubicBezTo>
                    <a:cubicBezTo>
                      <a:pt x="7426" y="7435"/>
                      <a:pt x="8784" y="5280"/>
                      <a:pt x="8295" y="3125"/>
                    </a:cubicBezTo>
                    <a:cubicBezTo>
                      <a:pt x="7873" y="1266"/>
                      <a:pt x="6227" y="1"/>
                      <a:pt x="43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2"/>
              <p:cNvSpPr/>
              <p:nvPr/>
            </p:nvSpPr>
            <p:spPr>
              <a:xfrm>
                <a:off x="4864685" y="2338845"/>
                <a:ext cx="142202" cy="142202"/>
              </a:xfrm>
              <a:custGeom>
                <a:rect b="b" l="l" r="r" t="t"/>
                <a:pathLst>
                  <a:path extrusionOk="0" h="2029" w="2029">
                    <a:moveTo>
                      <a:pt x="1014" y="1"/>
                    </a:moveTo>
                    <a:cubicBezTo>
                      <a:pt x="453" y="1"/>
                      <a:pt x="0" y="453"/>
                      <a:pt x="0" y="1015"/>
                    </a:cubicBezTo>
                    <a:cubicBezTo>
                      <a:pt x="0" y="1576"/>
                      <a:pt x="453" y="2029"/>
                      <a:pt x="1014" y="2029"/>
                    </a:cubicBezTo>
                    <a:cubicBezTo>
                      <a:pt x="1576" y="2029"/>
                      <a:pt x="2028" y="1576"/>
                      <a:pt x="2028" y="1015"/>
                    </a:cubicBezTo>
                    <a:cubicBezTo>
                      <a:pt x="2028" y="453"/>
                      <a:pt x="1576" y="1"/>
                      <a:pt x="10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2"/>
              <p:cNvSpPr/>
              <p:nvPr/>
            </p:nvSpPr>
            <p:spPr>
              <a:xfrm>
                <a:off x="4854523" y="1912390"/>
                <a:ext cx="162527" cy="279639"/>
              </a:xfrm>
              <a:custGeom>
                <a:rect b="b" l="l" r="r" t="t"/>
                <a:pathLst>
                  <a:path extrusionOk="0" h="3990" w="2319">
                    <a:moveTo>
                      <a:pt x="1159" y="1"/>
                    </a:moveTo>
                    <a:lnTo>
                      <a:pt x="0" y="3623"/>
                    </a:lnTo>
                    <a:cubicBezTo>
                      <a:pt x="344" y="3867"/>
                      <a:pt x="752" y="3990"/>
                      <a:pt x="1159" y="3990"/>
                    </a:cubicBezTo>
                    <a:cubicBezTo>
                      <a:pt x="1567" y="3990"/>
                      <a:pt x="1974" y="3867"/>
                      <a:pt x="2318" y="3623"/>
                    </a:cubicBezTo>
                    <a:lnTo>
                      <a:pt x="115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2"/>
              <p:cNvSpPr/>
              <p:nvPr/>
            </p:nvSpPr>
            <p:spPr>
              <a:xfrm>
                <a:off x="4854523" y="2627938"/>
                <a:ext cx="162527" cy="279569"/>
              </a:xfrm>
              <a:custGeom>
                <a:rect b="b" l="l" r="r" t="t"/>
                <a:pathLst>
                  <a:path extrusionOk="0" h="3989" w="2319">
                    <a:moveTo>
                      <a:pt x="1159" y="0"/>
                    </a:moveTo>
                    <a:cubicBezTo>
                      <a:pt x="752" y="0"/>
                      <a:pt x="344" y="122"/>
                      <a:pt x="0" y="367"/>
                    </a:cubicBezTo>
                    <a:lnTo>
                      <a:pt x="1159" y="3989"/>
                    </a:lnTo>
                    <a:lnTo>
                      <a:pt x="2318" y="367"/>
                    </a:lnTo>
                    <a:cubicBezTo>
                      <a:pt x="1974" y="122"/>
                      <a:pt x="1567" y="0"/>
                      <a:pt x="11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2"/>
              <p:cNvSpPr/>
              <p:nvPr/>
            </p:nvSpPr>
            <p:spPr>
              <a:xfrm>
                <a:off x="5145158" y="2328683"/>
                <a:ext cx="288190" cy="162527"/>
              </a:xfrm>
              <a:custGeom>
                <a:rect b="b" l="l" r="r" t="t"/>
                <a:pathLst>
                  <a:path extrusionOk="0" h="2319" w="4112">
                    <a:moveTo>
                      <a:pt x="489" y="1"/>
                    </a:moveTo>
                    <a:cubicBezTo>
                      <a:pt x="0" y="689"/>
                      <a:pt x="0" y="1631"/>
                      <a:pt x="489" y="2319"/>
                    </a:cubicBezTo>
                    <a:lnTo>
                      <a:pt x="4111" y="1160"/>
                    </a:lnTo>
                    <a:lnTo>
                      <a:pt x="4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2"/>
              <p:cNvSpPr/>
              <p:nvPr/>
            </p:nvSpPr>
            <p:spPr>
              <a:xfrm>
                <a:off x="4438229" y="2328683"/>
                <a:ext cx="288190" cy="162527"/>
              </a:xfrm>
              <a:custGeom>
                <a:rect b="b" l="l" r="r" t="t"/>
                <a:pathLst>
                  <a:path extrusionOk="0" h="2319" w="4112">
                    <a:moveTo>
                      <a:pt x="3622" y="1"/>
                    </a:moveTo>
                    <a:lnTo>
                      <a:pt x="0" y="1160"/>
                    </a:lnTo>
                    <a:lnTo>
                      <a:pt x="3622" y="2319"/>
                    </a:lnTo>
                    <a:cubicBezTo>
                      <a:pt x="4111" y="1631"/>
                      <a:pt x="4111" y="689"/>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63"/>
          <p:cNvSpPr txBox="1"/>
          <p:nvPr>
            <p:ph idx="2" type="title"/>
          </p:nvPr>
        </p:nvSpPr>
        <p:spPr>
          <a:xfrm>
            <a:off x="1377200" y="1846050"/>
            <a:ext cx="6390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Forensic Questions</a:t>
            </a:r>
            <a:endParaRPr/>
          </a:p>
        </p:txBody>
      </p:sp>
      <p:sp>
        <p:nvSpPr>
          <p:cNvPr id="1311" name="Google Shape;1311;p63"/>
          <p:cNvSpPr txBox="1"/>
          <p:nvPr>
            <p:ph type="title"/>
          </p:nvPr>
        </p:nvSpPr>
        <p:spPr>
          <a:xfrm>
            <a:off x="2996550" y="880625"/>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12" name="Google Shape;1312;p63"/>
          <p:cNvSpPr txBox="1"/>
          <p:nvPr>
            <p:ph idx="1" type="subTitle"/>
          </p:nvPr>
        </p:nvSpPr>
        <p:spPr>
          <a:xfrm>
            <a:off x="2952625" y="2827375"/>
            <a:ext cx="32388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Yea I hate these too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Forensic Question 1</a:t>
            </a:r>
            <a:endParaRPr/>
          </a:p>
        </p:txBody>
      </p:sp>
      <p:sp>
        <p:nvSpPr>
          <p:cNvPr id="1318" name="Google Shape;1318;p6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Due to the recent breach of the kingdom's security we require you to do some investigation as to which systems the attacker was able to compromise as well as what operations they carried out on those given systems. According to the SIEM the attackers used RDP to log on to another machine within the kingdom. Due to certain artifacts windows preserves we believe you can recover information about what the attacker was doing on the other machine. Please tell us the command that ran on the machine to which they pivoted to.</a:t>
            </a:r>
            <a:endParaRPr sz="1200"/>
          </a:p>
          <a:p>
            <a:pPr indent="0" lvl="0" marL="0" rtl="0" algn="l">
              <a:spcBef>
                <a:spcPts val="1600"/>
              </a:spcBef>
              <a:spcAft>
                <a:spcPts val="0"/>
              </a:spcAft>
              <a:buNone/>
            </a:pPr>
            <a:r>
              <a:rPr b="1" lang="en" sz="1200"/>
              <a:t>Solution</a:t>
            </a:r>
            <a:endParaRPr b="1" sz="1200"/>
          </a:p>
          <a:p>
            <a:pPr indent="-304800" lvl="0" marL="457200" rtl="0" algn="l">
              <a:spcBef>
                <a:spcPts val="1600"/>
              </a:spcBef>
              <a:spcAft>
                <a:spcPts val="0"/>
              </a:spcAft>
              <a:buSzPts val="1200"/>
              <a:buChar char="●"/>
            </a:pPr>
            <a:r>
              <a:rPr lang="en" sz="1200" u="sng">
                <a:solidFill>
                  <a:schemeClr val="hlink"/>
                </a:solidFill>
                <a:hlinkClick r:id="rId3"/>
              </a:rPr>
              <a:t>RDP Artifacts</a:t>
            </a:r>
            <a:endParaRPr sz="1200"/>
          </a:p>
          <a:p>
            <a:pPr indent="-304800" lvl="0" marL="457200" rtl="0" algn="l">
              <a:spcBef>
                <a:spcPts val="0"/>
              </a:spcBef>
              <a:spcAft>
                <a:spcPts val="0"/>
              </a:spcAft>
              <a:buSzPts val="1200"/>
              <a:buChar char="●"/>
            </a:pPr>
            <a:r>
              <a:rPr lang="en" sz="1200"/>
              <a:t>RDP Bitmap Caching</a:t>
            </a:r>
            <a:endParaRPr sz="1200"/>
          </a:p>
          <a:p>
            <a:pPr indent="-304800" lvl="0" marL="457200" rtl="0" algn="l">
              <a:spcBef>
                <a:spcPts val="0"/>
              </a:spcBef>
              <a:spcAft>
                <a:spcPts val="0"/>
              </a:spcAft>
              <a:buSzPts val="1200"/>
              <a:buChar char="●"/>
            </a:pPr>
            <a:r>
              <a:rPr lang="en" sz="1200" u="sng">
                <a:solidFill>
                  <a:schemeClr val="hlink"/>
                </a:solidFill>
                <a:hlinkClick r:id="rId4"/>
              </a:rPr>
              <a:t>Solution Script</a:t>
            </a:r>
            <a:endParaRPr sz="1200"/>
          </a:p>
          <a:p>
            <a:pPr indent="-304800" lvl="1" marL="914400" rtl="0" algn="l">
              <a:spcBef>
                <a:spcPts val="0"/>
              </a:spcBef>
              <a:spcAft>
                <a:spcPts val="0"/>
              </a:spcAft>
              <a:buSzPts val="1200"/>
              <a:buChar char="○"/>
            </a:pPr>
            <a:r>
              <a:rPr lang="en" sz="1200"/>
              <a:t>Make sure you’re reading from the right Cache000X.bin</a:t>
            </a:r>
            <a:endParaRPr sz="1200"/>
          </a:p>
          <a:p>
            <a:pPr indent="-304800" lvl="0" marL="457200" rtl="0" algn="l">
              <a:spcBef>
                <a:spcPts val="0"/>
              </a:spcBef>
              <a:spcAft>
                <a:spcPts val="0"/>
              </a:spcAft>
              <a:buSzPts val="1200"/>
              <a:buChar char="●"/>
            </a:pPr>
            <a:r>
              <a:rPr lang="en" sz="1200"/>
              <a:t>Piece images together</a:t>
            </a:r>
            <a:endParaRPr sz="1200"/>
          </a:p>
          <a:p>
            <a:pPr indent="0" lvl="0" marL="0" rtl="0" algn="l">
              <a:spcBef>
                <a:spcPts val="1600"/>
              </a:spcBef>
              <a:spcAft>
                <a:spcPts val="0"/>
              </a:spcAft>
              <a:buNone/>
            </a:pPr>
            <a:r>
              <a:rPr b="1" lang="en" sz="1200"/>
              <a:t>Answer</a:t>
            </a:r>
            <a:endParaRPr b="1" sz="1200"/>
          </a:p>
          <a:p>
            <a:pPr indent="0" lvl="0" marL="0" rtl="0" algn="l">
              <a:spcBef>
                <a:spcPts val="1600"/>
              </a:spcBef>
              <a:spcAft>
                <a:spcPts val="0"/>
              </a:spcAft>
              <a:buNone/>
            </a:pPr>
            <a:r>
              <a:rPr lang="en" sz="1200"/>
              <a:t>	</a:t>
            </a:r>
            <a:r>
              <a:rPr b="1" lang="en" sz="1200"/>
              <a:t>vaultcmd /list</a:t>
            </a:r>
            <a:br>
              <a:rPr lang="en" sz="1200"/>
            </a:br>
            <a:r>
              <a:rPr lang="en" sz="1200"/>
              <a:t>Hints to another vuln on the </a:t>
            </a:r>
            <a:r>
              <a:rPr lang="en" sz="1200"/>
              <a:t>image</a:t>
            </a:r>
            <a:endParaRPr sz="1200"/>
          </a:p>
          <a:p>
            <a:pPr indent="-304800" lvl="0" marL="457200" rtl="0" algn="l">
              <a:spcBef>
                <a:spcPts val="1600"/>
              </a:spcBef>
              <a:spcAft>
                <a:spcPts val="0"/>
              </a:spcAft>
              <a:buSzPts val="1200"/>
              <a:buChar char="●"/>
            </a:pPr>
            <a:r>
              <a:t/>
            </a:r>
            <a:endParaRPr b="1" sz="1200"/>
          </a:p>
        </p:txBody>
      </p:sp>
      <p:pic>
        <p:nvPicPr>
          <p:cNvPr id="1319" name="Google Shape;1319;p64"/>
          <p:cNvPicPr preferRelativeResize="0"/>
          <p:nvPr/>
        </p:nvPicPr>
        <p:blipFill>
          <a:blip r:embed="rId5">
            <a:alphaModFix/>
          </a:blip>
          <a:stretch>
            <a:fillRect/>
          </a:stretch>
        </p:blipFill>
        <p:spPr>
          <a:xfrm>
            <a:off x="6014450" y="3626150"/>
            <a:ext cx="2838450" cy="125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Forensic Question 2</a:t>
            </a:r>
            <a:endParaRPr/>
          </a:p>
        </p:txBody>
      </p:sp>
      <p:sp>
        <p:nvSpPr>
          <p:cNvPr id="1325" name="Google Shape;1325;p65"/>
          <p:cNvSpPr txBox="1"/>
          <p:nvPr>
            <p:ph idx="1" type="body"/>
          </p:nvPr>
        </p:nvSpPr>
        <p:spPr>
          <a:xfrm>
            <a:off x="649275"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Thanks to the use of network monitoring we have identified that the previous </a:t>
            </a:r>
            <a:r>
              <a:rPr lang="en" sz="1200"/>
              <a:t>perpetrators</a:t>
            </a:r>
            <a:r>
              <a:rPr lang="en" sz="1200"/>
              <a:t> downloaded a copy of netcat on to the system. We know that they modified elements of defender in order for the binary to properly execute. What is the name of the setting that was modified?</a:t>
            </a:r>
            <a:endParaRPr sz="1200"/>
          </a:p>
          <a:p>
            <a:pPr indent="0" lvl="0" marL="0" rtl="0" algn="l">
              <a:spcBef>
                <a:spcPts val="1600"/>
              </a:spcBef>
              <a:spcAft>
                <a:spcPts val="0"/>
              </a:spcAft>
              <a:buNone/>
            </a:pPr>
            <a:r>
              <a:rPr b="1" lang="en" sz="1200"/>
              <a:t>Solution</a:t>
            </a:r>
            <a:endParaRPr b="1" sz="1200"/>
          </a:p>
          <a:p>
            <a:pPr indent="-304800" lvl="0" marL="457200" rtl="0" algn="l">
              <a:spcBef>
                <a:spcPts val="1600"/>
              </a:spcBef>
              <a:spcAft>
                <a:spcPts val="0"/>
              </a:spcAft>
              <a:buSzPts val="1200"/>
              <a:buChar char="●"/>
            </a:pPr>
            <a:r>
              <a:rPr lang="en" sz="1200"/>
              <a:t>Keyword here is </a:t>
            </a:r>
            <a:r>
              <a:rPr b="1" lang="en" sz="1200"/>
              <a:t>properly </a:t>
            </a:r>
            <a:r>
              <a:rPr lang="en" sz="1200"/>
              <a:t>execute </a:t>
            </a:r>
            <a:endParaRPr sz="1200"/>
          </a:p>
          <a:p>
            <a:pPr indent="-304800" lvl="0" marL="457200" rtl="0" algn="l">
              <a:spcBef>
                <a:spcPts val="0"/>
              </a:spcBef>
              <a:spcAft>
                <a:spcPts val="0"/>
              </a:spcAft>
              <a:buSzPts val="1200"/>
              <a:buChar char="●"/>
            </a:pPr>
            <a:r>
              <a:rPr lang="en" sz="1200"/>
              <a:t>Understand that the question is referencing defender configs for a specific program</a:t>
            </a:r>
            <a:endParaRPr sz="1200"/>
          </a:p>
          <a:p>
            <a:pPr indent="-304800" lvl="0" marL="457200" rtl="0" algn="l">
              <a:spcBef>
                <a:spcPts val="0"/>
              </a:spcBef>
              <a:spcAft>
                <a:spcPts val="0"/>
              </a:spcAft>
              <a:buSzPts val="1200"/>
              <a:buChar char="●"/>
            </a:pPr>
            <a:r>
              <a:rPr lang="en" sz="1200"/>
              <a:t>Exploit Protection</a:t>
            </a:r>
            <a:endParaRPr sz="1200"/>
          </a:p>
          <a:p>
            <a:pPr indent="-304800" lvl="1" marL="914400" rtl="0" algn="l">
              <a:spcBef>
                <a:spcPts val="0"/>
              </a:spcBef>
              <a:spcAft>
                <a:spcPts val="0"/>
              </a:spcAft>
              <a:buSzPts val="1200"/>
              <a:buChar char="○"/>
            </a:pPr>
            <a:r>
              <a:rPr lang="en" sz="1200"/>
              <a:t>Windows Security -&gt; App and Browser control -&gt; Exploit Protection Settings -&gt; Program Settings -&gt; twain32.exe</a:t>
            </a:r>
            <a:endParaRPr sz="1200"/>
          </a:p>
          <a:p>
            <a:pPr indent="-304800" lvl="2" marL="1371600" rtl="0" algn="l">
              <a:spcBef>
                <a:spcPts val="0"/>
              </a:spcBef>
              <a:spcAft>
                <a:spcPts val="0"/>
              </a:spcAft>
              <a:buSzPts val="1200"/>
              <a:buChar char="■"/>
            </a:pPr>
            <a:r>
              <a:rPr lang="en" sz="1200"/>
              <a:t>Run AV scan to identify twain32.exe as the netcat backdoor and from there look at program overrides</a:t>
            </a:r>
            <a:endParaRPr sz="1200"/>
          </a:p>
          <a:p>
            <a:pPr indent="-304800" lvl="1" marL="914400" rtl="0" algn="l">
              <a:spcBef>
                <a:spcPts val="0"/>
              </a:spcBef>
              <a:spcAft>
                <a:spcPts val="0"/>
              </a:spcAft>
              <a:buSzPts val="1200"/>
              <a:buChar char="○"/>
            </a:pPr>
            <a:r>
              <a:rPr lang="en" sz="1200"/>
              <a:t>Get-ProcessMitigation -RegistryConfigFilePath export.xml</a:t>
            </a:r>
            <a:endParaRPr sz="1200"/>
          </a:p>
          <a:p>
            <a:pPr indent="0" lvl="0" marL="0" rtl="0" algn="l">
              <a:spcBef>
                <a:spcPts val="1600"/>
              </a:spcBef>
              <a:spcAft>
                <a:spcPts val="0"/>
              </a:spcAft>
              <a:buNone/>
            </a:pPr>
            <a:r>
              <a:rPr b="1" lang="en" sz="1200"/>
              <a:t>Answer</a:t>
            </a:r>
            <a:endParaRPr b="1" sz="1200"/>
          </a:p>
          <a:p>
            <a:pPr indent="0" lvl="0" marL="0" rtl="0" algn="l">
              <a:spcBef>
                <a:spcPts val="1600"/>
              </a:spcBef>
              <a:spcAft>
                <a:spcPts val="1600"/>
              </a:spcAft>
              <a:buNone/>
            </a:pPr>
            <a:r>
              <a:rPr lang="en" sz="1200"/>
              <a:t>	</a:t>
            </a:r>
            <a:r>
              <a:rPr b="1" lang="en" sz="1200"/>
              <a:t>Code integrity guard, SignedBinaries, BinarySignature, MicrosoftSignedOnly, AllowStoreSignedBinaries</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Forensic Question 3</a:t>
            </a:r>
            <a:endParaRPr/>
          </a:p>
        </p:txBody>
      </p:sp>
      <p:sp>
        <p:nvSpPr>
          <p:cNvPr id="1331" name="Google Shape;1331;p6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After the breach it is unclear which actions were carried out by the attacker and which by the previous admin. We believe some software was installed on to the system on 1/2/2023 and used for file indexing. What was product version, who is the manufacturer, and what is the full domain name this program's installer contacts during installation?</a:t>
            </a:r>
            <a:endParaRPr sz="1200"/>
          </a:p>
          <a:p>
            <a:pPr indent="0" lvl="0" marL="0" rtl="0" algn="l">
              <a:spcBef>
                <a:spcPts val="1600"/>
              </a:spcBef>
              <a:spcAft>
                <a:spcPts val="0"/>
              </a:spcAft>
              <a:buNone/>
            </a:pPr>
            <a:r>
              <a:rPr b="1" lang="en" sz="1200"/>
              <a:t>Solution Parts 1 and 2</a:t>
            </a:r>
            <a:endParaRPr b="1" sz="1200"/>
          </a:p>
          <a:p>
            <a:pPr indent="-304800" lvl="0" marL="457200" rtl="0" algn="l">
              <a:spcBef>
                <a:spcPts val="1600"/>
              </a:spcBef>
              <a:spcAft>
                <a:spcPts val="0"/>
              </a:spcAft>
              <a:buSzPts val="1200"/>
              <a:buChar char="●"/>
            </a:pPr>
            <a:r>
              <a:rPr lang="en" sz="1200"/>
              <a:t>MSI Installation Event Logs</a:t>
            </a:r>
            <a:endParaRPr sz="1200"/>
          </a:p>
          <a:p>
            <a:pPr indent="-304800" lvl="1" marL="914400" rtl="0" algn="l">
              <a:spcBef>
                <a:spcPts val="0"/>
              </a:spcBef>
              <a:spcAft>
                <a:spcPts val="0"/>
              </a:spcAft>
              <a:buSzPts val="1200"/>
              <a:buChar char="○"/>
            </a:pPr>
            <a:r>
              <a:rPr lang="en" sz="1200"/>
              <a:t>Get-WinEvent -FilterHashtable @{LogName='Application';ProviderName='MsiInstaller'} | FL</a:t>
            </a:r>
            <a:endParaRPr sz="1200"/>
          </a:p>
          <a:p>
            <a:pPr indent="0" lvl="0" marL="0" rtl="0" algn="l">
              <a:spcBef>
                <a:spcPts val="1600"/>
              </a:spcBef>
              <a:spcAft>
                <a:spcPts val="0"/>
              </a:spcAft>
              <a:buNone/>
            </a:pPr>
            <a:r>
              <a:rPr b="1" lang="en" sz="1200"/>
              <a:t>Answer</a:t>
            </a:r>
            <a:br>
              <a:rPr b="1" lang="en" sz="1200"/>
            </a:br>
            <a:r>
              <a:rPr b="1" lang="en" sz="1200"/>
              <a:t>	1.4.1.1022, voidtools</a:t>
            </a:r>
            <a:endParaRPr b="1" sz="1200"/>
          </a:p>
          <a:p>
            <a:pPr indent="0" lvl="0" marL="0" rtl="0" algn="l">
              <a:spcBef>
                <a:spcPts val="1600"/>
              </a:spcBef>
              <a:spcAft>
                <a:spcPts val="0"/>
              </a:spcAft>
              <a:buNone/>
            </a:pPr>
            <a:r>
              <a:rPr b="1" lang="en" sz="1200"/>
              <a:t>Solution Part 3</a:t>
            </a:r>
            <a:endParaRPr b="1" sz="1200"/>
          </a:p>
          <a:p>
            <a:pPr indent="0" lvl="0" marL="0" rtl="0" algn="l">
              <a:spcBef>
                <a:spcPts val="1600"/>
              </a:spcBef>
              <a:spcAft>
                <a:spcPts val="0"/>
              </a:spcAft>
              <a:buNone/>
            </a:pPr>
            <a:r>
              <a:rPr lang="en" sz="1200"/>
              <a:t>	Upload installer (exe one I’m sorry) to Virustotal -&gt; </a:t>
            </a:r>
            <a:r>
              <a:rPr lang="en" sz="1200" u="sng">
                <a:solidFill>
                  <a:schemeClr val="hlink"/>
                </a:solidFill>
                <a:hlinkClick r:id="rId3"/>
              </a:rPr>
              <a:t>Relations tab</a:t>
            </a:r>
            <a:endParaRPr sz="1200"/>
          </a:p>
          <a:p>
            <a:pPr indent="0" lvl="0" marL="0" rtl="0" algn="l">
              <a:spcBef>
                <a:spcPts val="1600"/>
              </a:spcBef>
              <a:spcAft>
                <a:spcPts val="0"/>
              </a:spcAft>
              <a:buNone/>
            </a:pPr>
            <a:r>
              <a:rPr b="1" lang="en" sz="1200"/>
              <a:t>Answer</a:t>
            </a:r>
            <a:br>
              <a:rPr lang="en" sz="1200"/>
            </a:br>
            <a:r>
              <a:rPr lang="en" sz="1200"/>
              <a:t>	</a:t>
            </a:r>
            <a:r>
              <a:rPr b="1" lang="en" sz="1200"/>
              <a:t>time.windows.com</a:t>
            </a:r>
            <a:endParaRPr b="1" sz="1200"/>
          </a:p>
          <a:p>
            <a:pPr indent="0" lvl="0" marL="0" rtl="0" algn="l">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