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94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40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329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96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388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72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89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477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989C0-60C1-48AC-914D-36E810D9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74FDD1-1EC3-4254-843B-ACE32DC1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EC417A-ADD0-42D1-9A09-CFD84F43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E04555-76A6-4E46-8C1C-840EB393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DF267-AA83-4273-A3A9-13006836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69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26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1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83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45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76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68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319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D7FF10-485A-4AC4-A606-BEC0B4A4E3FE}" type="datetimeFigureOut">
              <a:rPr lang="es-AR" smtClean="0"/>
              <a:t>17/7/2025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006341-78AF-45BA-95C0-D5A1EAA4AA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9FC86-D1BD-4266-A113-F48BA1A47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56876">
            <a:off x="-695344" y="1386483"/>
            <a:ext cx="7914747" cy="1655762"/>
          </a:xfrm>
        </p:spPr>
        <p:txBody>
          <a:bodyPr>
            <a:normAutofit/>
          </a:bodyPr>
          <a:lstStyle/>
          <a:p>
            <a:r>
              <a:rPr lang="es-ES" sz="9600" dirty="0"/>
              <a:t>INVENTRACK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FC8736-97D6-4ADA-9C31-8605E88E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72568">
            <a:off x="1978669" y="2720000"/>
            <a:ext cx="4439478" cy="1655762"/>
          </a:xfrm>
        </p:spPr>
        <p:txBody>
          <a:bodyPr/>
          <a:lstStyle/>
          <a:p>
            <a:r>
              <a:rPr lang="es-ES" dirty="0"/>
              <a:t>Presentación de proyecto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1E2ED04-065F-15CA-9C12-041DCDA1776E}"/>
              </a:ext>
            </a:extLst>
          </p:cNvPr>
          <p:cNvSpPr txBox="1"/>
          <p:nvPr/>
        </p:nvSpPr>
        <p:spPr>
          <a:xfrm rot="21293507">
            <a:off x="7110811" y="1385748"/>
            <a:ext cx="3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©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B294222-5154-80F7-CD03-605B226E4B56}"/>
              </a:ext>
            </a:extLst>
          </p:cNvPr>
          <p:cNvSpPr txBox="1"/>
          <p:nvPr/>
        </p:nvSpPr>
        <p:spPr>
          <a:xfrm rot="21382912">
            <a:off x="26625" y="4907181"/>
            <a:ext cx="14197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Integrantes: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4AE4FC77-196C-DAC9-6FDC-12D3D555DA48}"/>
              </a:ext>
            </a:extLst>
          </p:cNvPr>
          <p:cNvSpPr txBox="1"/>
          <p:nvPr/>
        </p:nvSpPr>
        <p:spPr>
          <a:xfrm rot="21372023">
            <a:off x="490331" y="5106655"/>
            <a:ext cx="37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Soley Yair – Parola Dante – </a:t>
            </a:r>
            <a:r>
              <a:rPr lang="es-E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Cogley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Ema</a:t>
            </a:r>
            <a:endParaRPr lang="es-A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59D8BA7D-6AC9-6BA5-463A-92858455B2D9}"/>
              </a:ext>
            </a:extLst>
          </p:cNvPr>
          <p:cNvSpPr txBox="1"/>
          <p:nvPr/>
        </p:nvSpPr>
        <p:spPr>
          <a:xfrm rot="21385835">
            <a:off x="490665" y="5415937"/>
            <a:ext cx="390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Schonnevald Leonel – Corvalán Ramiro</a:t>
            </a:r>
            <a:endParaRPr lang="es-A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A93CE13-E64D-CCB2-421C-0F89F587551E}"/>
              </a:ext>
            </a:extLst>
          </p:cNvPr>
          <p:cNvSpPr txBox="1"/>
          <p:nvPr/>
        </p:nvSpPr>
        <p:spPr>
          <a:xfrm rot="21384646">
            <a:off x="239535" y="424171"/>
            <a:ext cx="243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7°3ª - Grupo B</a:t>
            </a:r>
            <a:endParaRPr lang="es-AR" sz="2000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5EEF61B7-D298-53AF-D70B-CFBA6FF96496}"/>
              </a:ext>
            </a:extLst>
          </p:cNvPr>
          <p:cNvSpPr txBox="1"/>
          <p:nvPr/>
        </p:nvSpPr>
        <p:spPr>
          <a:xfrm rot="21380361">
            <a:off x="7102369" y="1697899"/>
            <a:ext cx="340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aseline="-25000" dirty="0"/>
              <a:t>	</a:t>
            </a:r>
            <a:endParaRPr lang="es-AR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4309395D-3F48-149D-B7AE-AE47E4D9DC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7729">
            <a:off x="10293502" y="4617503"/>
            <a:ext cx="754104" cy="933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3683042-6E92-4D0D-B467-84ACC53AE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4337">
            <a:off x="6225457" y="-459137"/>
            <a:ext cx="5158554" cy="51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26DB8-397C-4086-9EAD-798A911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75" y="102704"/>
            <a:ext cx="10396882" cy="1151965"/>
          </a:xfrm>
        </p:spPr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DC0E0-ED36-4193-8EC4-03FC26AC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1927510"/>
            <a:ext cx="10396882" cy="1372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800" dirty="0"/>
              <a:t>Inventrack es una </a:t>
            </a:r>
            <a:r>
              <a:rPr lang="es-ES" sz="2800" dirty="0">
                <a:solidFill>
                  <a:schemeClr val="accent1"/>
                </a:solidFill>
              </a:rPr>
              <a:t>aplicación de seguimiento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800" dirty="0"/>
              <a:t>ORIENTADA AL inventario de UN PAÑOL  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DCA0AB6-9F15-0452-A0BF-ACE00460437B}"/>
              </a:ext>
            </a:extLst>
          </p:cNvPr>
          <p:cNvSpPr txBox="1"/>
          <p:nvPr/>
        </p:nvSpPr>
        <p:spPr>
          <a:xfrm>
            <a:off x="781879" y="885161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--  ¿ Qué es “INVENTRACK” ?  --</a:t>
            </a:r>
            <a:endParaRPr lang="es-AR" sz="2000" dirty="0">
              <a:solidFill>
                <a:schemeClr val="accent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F365265-4482-8527-C886-55ABE0F97B03}"/>
              </a:ext>
            </a:extLst>
          </p:cNvPr>
          <p:cNvSpPr txBox="1"/>
          <p:nvPr/>
        </p:nvSpPr>
        <p:spPr>
          <a:xfrm>
            <a:off x="572727" y="3562490"/>
            <a:ext cx="692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800" dirty="0"/>
              <a:t>DIRIGIDA TANTO A LOS </a:t>
            </a:r>
            <a:r>
              <a:rPr lang="es-ES" sz="2800" dirty="0">
                <a:solidFill>
                  <a:schemeClr val="accent1"/>
                </a:solidFill>
              </a:rPr>
              <a:t>ALUMNOS 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800" dirty="0">
                <a:solidFill>
                  <a:schemeClr val="accent1"/>
                </a:solidFill>
              </a:rPr>
              <a:t>DOCENTES</a:t>
            </a:r>
            <a:r>
              <a:rPr lang="es-ES" sz="2800" dirty="0"/>
              <a:t> QUE NECESITEN UNA HERRAMIENTA</a:t>
            </a:r>
            <a:r>
              <a:rPr lang="es-ES" sz="3200" dirty="0"/>
              <a:t> </a:t>
            </a:r>
            <a:r>
              <a:rPr lang="es-ES" sz="2800" dirty="0"/>
              <a:t> 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5861A1A5-39B8-CBD9-ED7C-A7239E162353}"/>
              </a:ext>
            </a:extLst>
          </p:cNvPr>
          <p:cNvSpPr txBox="1"/>
          <p:nvPr/>
        </p:nvSpPr>
        <p:spPr>
          <a:xfrm>
            <a:off x="9967967" y="5791201"/>
            <a:ext cx="19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INVENTRACK©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F6D5239-14D6-90F5-1EDE-57C19A34C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09" y="1085216"/>
            <a:ext cx="3478437" cy="337613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 rot="10020588">
            <a:off x="10739979" y="992883"/>
            <a:ext cx="51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¿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 rot="20815272">
            <a:off x="8259411" y="4261291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¿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 rot="13049763">
            <a:off x="10548194" y="463445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/>
              <a:t>¿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 rot="911820">
            <a:off x="8270315" y="122546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7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8511B-1A93-4356-B513-7698B76C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9" y="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Motivo 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99B030-D8E2-4183-86DE-36A1CA76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28" y="1325563"/>
            <a:ext cx="631395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INVENTRACK SE PROPONE </a:t>
            </a:r>
            <a:r>
              <a:rPr lang="es-ES" sz="2800" dirty="0">
                <a:solidFill>
                  <a:srgbClr val="C00000"/>
                </a:solidFill>
              </a:rPr>
              <a:t>facilitar y agilizar</a:t>
            </a:r>
            <a:r>
              <a:rPr lang="es-E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800" dirty="0"/>
              <a:t>el pedido y recepción de herramientas en el pañol</a:t>
            </a:r>
            <a:endParaRPr lang="es-AR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0913261C-FC1E-E12C-5DCF-54195CD93008}"/>
              </a:ext>
            </a:extLst>
          </p:cNvPr>
          <p:cNvSpPr txBox="1"/>
          <p:nvPr/>
        </p:nvSpPr>
        <p:spPr>
          <a:xfrm>
            <a:off x="233169" y="925453"/>
            <a:ext cx="2650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-- ¿ Por qué surgió ? --</a:t>
            </a:r>
            <a:endParaRPr lang="es-AR" sz="2000" dirty="0">
              <a:solidFill>
                <a:schemeClr val="accent1"/>
              </a:solidFill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xmlns="" id="{5861A1A5-39B8-CBD9-ED7C-A7239E162353}"/>
              </a:ext>
            </a:extLst>
          </p:cNvPr>
          <p:cNvSpPr txBox="1"/>
          <p:nvPr/>
        </p:nvSpPr>
        <p:spPr>
          <a:xfrm>
            <a:off x="9964102" y="5815257"/>
            <a:ext cx="19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INVENTRACK©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223C3C7-D81E-B556-6B2E-39E96F937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13287-A093-4914-A6ED-CF84E048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2668" y="0"/>
            <a:ext cx="10396882" cy="1151965"/>
          </a:xfrm>
        </p:spPr>
        <p:txBody>
          <a:bodyPr/>
          <a:lstStyle/>
          <a:p>
            <a:r>
              <a:rPr lang="es-ES" dirty="0"/>
              <a:t>	Ventajas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0DA33-8961-4340-A590-9A9975DA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6" y="1773405"/>
            <a:ext cx="10396883" cy="3311189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800" dirty="0"/>
              <a:t> Práctica para solicitar herramientas  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800" dirty="0"/>
              <a:t> VISTA DEL CATÁLOGO COMPLETO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AR" sz="2800" dirty="0"/>
              <a:t> FÁCIL CONTROL DE STOCK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800" dirty="0"/>
              <a:t> AHORRO DE TIEMPO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AR" sz="2800" dirty="0"/>
              <a:t> RÁPIDA 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9C593E9-F582-B9D2-0C13-5145A0800A4F}"/>
              </a:ext>
            </a:extLst>
          </p:cNvPr>
          <p:cNvSpPr txBox="1"/>
          <p:nvPr/>
        </p:nvSpPr>
        <p:spPr>
          <a:xfrm>
            <a:off x="292374" y="764133"/>
            <a:ext cx="43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--  ¿ Por qué </a:t>
            </a:r>
            <a:r>
              <a:rPr lang="es-ES" sz="2000" dirty="0">
                <a:solidFill>
                  <a:schemeClr val="accent1"/>
                </a:solidFill>
              </a:rPr>
              <a:t>conviene</a:t>
            </a:r>
            <a:r>
              <a:rPr lang="es-ES" dirty="0">
                <a:solidFill>
                  <a:schemeClr val="accent1"/>
                </a:solidFill>
              </a:rPr>
              <a:t> usarla ?  --</a:t>
            </a:r>
            <a:endParaRPr lang="es-AR" dirty="0">
              <a:solidFill>
                <a:schemeClr val="accent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2311048-D673-2D3B-DE20-7B6AB04F623D}"/>
              </a:ext>
            </a:extLst>
          </p:cNvPr>
          <p:cNvSpPr txBox="1"/>
          <p:nvPr/>
        </p:nvSpPr>
        <p:spPr>
          <a:xfrm>
            <a:off x="9967967" y="5830957"/>
            <a:ext cx="19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INVENTRACK©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BF78F088-BD44-6301-CBCE-96A76DAA1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73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294D1-BA60-47CC-8032-6BB886EC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4" y="10333"/>
            <a:ext cx="10396882" cy="1151965"/>
          </a:xfrm>
        </p:spPr>
        <p:txBody>
          <a:bodyPr/>
          <a:lstStyle/>
          <a:p>
            <a:r>
              <a:rPr lang="es-ES" dirty="0"/>
              <a:t>¿QuÉ cambiaria? 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8F1A74-5D61-4656-95E6-5BDAC29A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3" y="1541576"/>
            <a:ext cx="10396883" cy="3311189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Impact" panose="020B0806030902050204" pitchFamily="34" charset="0"/>
              <a:buChar char="▲"/>
            </a:pPr>
            <a:r>
              <a:rPr lang="es-ES" sz="2400" dirty="0"/>
              <a:t> LOS PEDIDOS SERÍAN MUCHO MÁS INMEDIATOS</a:t>
            </a:r>
          </a:p>
          <a:p>
            <a:pPr>
              <a:buClr>
                <a:srgbClr val="C00000"/>
              </a:buClr>
              <a:buFont typeface="Impact" panose="020B0806030902050204" pitchFamily="34" charset="0"/>
              <a:buChar char="▲"/>
            </a:pPr>
            <a:r>
              <a:rPr lang="es-ES" sz="2400" dirty="0"/>
              <a:t> CONOCIMIENTO DEL ESTADO DEL INVENTARIO</a:t>
            </a:r>
          </a:p>
          <a:p>
            <a:pPr>
              <a:buClr>
                <a:srgbClr val="C00000"/>
              </a:buClr>
              <a:buFont typeface="Impact" panose="020B0806030902050204" pitchFamily="34" charset="0"/>
              <a:buChar char="▲"/>
            </a:pPr>
            <a:r>
              <a:rPr lang="es-ES" sz="2400" dirty="0"/>
              <a:t> SOLICITUD SENCILLA DE HERRAMIENTAS</a:t>
            </a:r>
          </a:p>
          <a:p>
            <a:pPr>
              <a:buClr>
                <a:srgbClr val="C00000"/>
              </a:buClr>
              <a:buFont typeface="Impact" panose="020B0806030902050204" pitchFamily="34" charset="0"/>
              <a:buChar char="▲"/>
            </a:pPr>
            <a:r>
              <a:rPr lang="es-ES" sz="2400" dirty="0"/>
              <a:t> MEJOR ORGANIZACÍON DEL INVENTARIO</a:t>
            </a:r>
          </a:p>
          <a:p>
            <a:pPr>
              <a:buClr>
                <a:srgbClr val="C00000"/>
              </a:buClr>
              <a:buFont typeface="Impact" panose="020B0806030902050204" pitchFamily="34" charset="0"/>
              <a:buChar char="▲"/>
            </a:pPr>
            <a:r>
              <a:rPr lang="es-AR" sz="2400" dirty="0"/>
              <a:t> MEJOR CONTROL DEL STOCK</a:t>
            </a:r>
          </a:p>
          <a:p>
            <a:pPr>
              <a:buClr>
                <a:srgbClr val="C00000"/>
              </a:buClr>
              <a:buFont typeface="Impact" panose="020B0806030902050204" pitchFamily="34" charset="0"/>
              <a:buChar char="▲"/>
            </a:pPr>
            <a:r>
              <a:rPr lang="es-AR" sz="2400" dirty="0"/>
              <a:t> MÁS SEGURO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35F6C03-5561-9581-6D05-2FB80CE30813}"/>
              </a:ext>
            </a:extLst>
          </p:cNvPr>
          <p:cNvSpPr txBox="1"/>
          <p:nvPr/>
        </p:nvSpPr>
        <p:spPr>
          <a:xfrm>
            <a:off x="9967967" y="5830957"/>
            <a:ext cx="19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INVENTRACK©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7CEC93D-504E-720E-E603-44EE7F26C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4E1AA-91DE-465D-AAB1-EDD5D358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4" y="-12695"/>
            <a:ext cx="10396882" cy="1151965"/>
          </a:xfrm>
        </p:spPr>
        <p:txBody>
          <a:bodyPr>
            <a:normAutofit/>
          </a:bodyPr>
          <a:lstStyle/>
          <a:p>
            <a:r>
              <a:rPr lang="es-ES" dirty="0"/>
              <a:t>CaracterÍsticas del PROGRAMA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334E7-917C-4673-B205-0CEC8091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09" y="1720886"/>
            <a:ext cx="8426101" cy="1510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3500" dirty="0"/>
              <a:t>Los </a:t>
            </a:r>
            <a:r>
              <a:rPr lang="es-ES" sz="3500" dirty="0" smtClean="0"/>
              <a:t>LENGUAJES DE PROGRAMACIÓN empleados </a:t>
            </a:r>
            <a:r>
              <a:rPr lang="es-ES" sz="3500" dirty="0"/>
              <a:t>fueron </a:t>
            </a:r>
            <a:r>
              <a:rPr lang="es-ES" sz="3500" dirty="0">
                <a:solidFill>
                  <a:srgbClr val="C00000"/>
                </a:solidFill>
              </a:rPr>
              <a:t>Python</a:t>
            </a:r>
            <a:r>
              <a:rPr lang="es-ES" sz="3500" dirty="0"/>
              <a:t> y </a:t>
            </a:r>
            <a:r>
              <a:rPr lang="es-ES" sz="3500" dirty="0">
                <a:solidFill>
                  <a:srgbClr val="C00000"/>
                </a:solidFill>
              </a:rPr>
              <a:t>HTML</a:t>
            </a:r>
          </a:p>
          <a:p>
            <a:endParaRPr lang="es-AR" dirty="0"/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xmlns="" id="{5861A1A5-39B8-CBD9-ED7C-A7239E162353}"/>
              </a:ext>
            </a:extLst>
          </p:cNvPr>
          <p:cNvSpPr txBox="1"/>
          <p:nvPr/>
        </p:nvSpPr>
        <p:spPr>
          <a:xfrm>
            <a:off x="10020976" y="5802868"/>
            <a:ext cx="19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INVENTRACK©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CEC332B-A331-1D12-E4AA-141EABC23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79209" y="3231298"/>
            <a:ext cx="7173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Y PARA EL DISEÑO UTILIZAMOS </a:t>
            </a:r>
            <a:r>
              <a:rPr lang="es-MX" sz="3200" dirty="0" smtClean="0">
                <a:solidFill>
                  <a:schemeClr val="accent1"/>
                </a:solidFill>
              </a:rPr>
              <a:t>CANVA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21" y="1225849"/>
            <a:ext cx="1803225" cy="1756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065" y="2649205"/>
            <a:ext cx="1351219" cy="1351219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076" y="3324815"/>
            <a:ext cx="1797903" cy="17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Rot by="120000">
                                      <p:cBhvr>
                                        <p:cTn id="29" dur="2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42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420" fill="hold">
                                          <p:stCondLst>
                                            <p:cond delay="8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2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420" fill="hold">
                                          <p:stCondLst>
                                            <p:cond delay="16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35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612AB-A0A4-445A-B4F1-01A1ADD6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4" y="0"/>
            <a:ext cx="10396882" cy="1151965"/>
          </a:xfrm>
        </p:spPr>
        <p:txBody>
          <a:bodyPr/>
          <a:lstStyle/>
          <a:p>
            <a:r>
              <a:rPr lang="es-ES" dirty="0"/>
              <a:t>Estado ACTUAL del programa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11CDF9-B5A3-45C4-89F7-86C1FD6F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72" y="1356816"/>
            <a:ext cx="10396883" cy="153185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3200" dirty="0" smtClean="0"/>
              <a:t>ACTUALMENTE EL PROGRAMA CONTINÚA EN DESARROLLO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3200" dirty="0" smtClean="0"/>
              <a:t>EN UN PORCENTAJE de terminación del 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xmlns="" id="{5861A1A5-39B8-CBD9-ED7C-A7239E162353}"/>
              </a:ext>
            </a:extLst>
          </p:cNvPr>
          <p:cNvSpPr txBox="1"/>
          <p:nvPr/>
        </p:nvSpPr>
        <p:spPr>
          <a:xfrm>
            <a:off x="9994471" y="5802868"/>
            <a:ext cx="19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INVENTRACK©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565BB69-058A-F629-DD15-1DAEB6DE1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06472" y="3574473"/>
            <a:ext cx="8559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CON OBJETIVOS Y FUNCIONES PENDIENTES</a:t>
            </a:r>
          </a:p>
          <a:p>
            <a:r>
              <a:rPr lang="es-MX" sz="3200" dirty="0" smtClean="0"/>
              <a:t>QUE AÚN SE SIGUEN PERFECCIONANDO Y TRABAJANDO</a:t>
            </a:r>
            <a:endParaRPr lang="en-US" sz="3200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26" y="2013263"/>
            <a:ext cx="2300393" cy="232842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9569654" y="2823530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smtClean="0">
                <a:latin typeface="Arial Black" pitchFamily="34" charset="0"/>
              </a:rPr>
              <a:t>70%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820926" y="2038096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rgbClr val="C00000"/>
                </a:solidFill>
              </a:rPr>
              <a:t>70%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45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1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7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2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00" tmFilter="0, 0; .2, .5; .8, .5; 1, 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350" autoRev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13F3D-2406-4443-85A9-F340126D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7" y="342901"/>
            <a:ext cx="10396882" cy="1143000"/>
          </a:xfrm>
        </p:spPr>
        <p:txBody>
          <a:bodyPr>
            <a:normAutofit/>
          </a:bodyPr>
          <a:lstStyle/>
          <a:p>
            <a:pPr algn="ctr"/>
            <a:r>
              <a:rPr lang="es-ES" sz="6600" dirty="0"/>
              <a:t>Gracias por </a:t>
            </a:r>
            <a:r>
              <a:rPr lang="es-ES" sz="6600" dirty="0" smtClean="0"/>
              <a:t>ver</a:t>
            </a:r>
            <a:endParaRPr lang="es-AR" sz="66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76" y="1125812"/>
            <a:ext cx="3261562" cy="3165633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50BEB31-D315-A0F8-2DDE-A2BC32A5D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" b="98000" l="0" r="99010">
                        <a14:foregroundMark x1="36139" y1="58000" x2="36139" y2="58000"/>
                        <a14:foregroundMark x1="76733" y1="44000" x2="76733" y2="44000"/>
                        <a14:foregroundMark x1="77723" y1="39600" x2="77723" y2="39600"/>
                        <a14:foregroundMark x1="78713" y1="39600" x2="78713" y2="39600"/>
                        <a14:foregroundMark x1="83168" y1="30800" x2="83168" y2="30800"/>
                        <a14:foregroundMark x1="81188" y1="31200" x2="81188" y2="31200"/>
                        <a14:foregroundMark x1="74257" y1="27200" x2="74257" y2="27200"/>
                        <a14:foregroundMark x1="83168" y1="26400" x2="49505" y2="31200"/>
                        <a14:foregroundMark x1="49505" y1="31200" x2="43069" y2="51200"/>
                        <a14:foregroundMark x1="10066" y1="65200" x2="13366" y2="66800"/>
                        <a14:foregroundMark x1="8403" y1="64394" x2="10066" y2="65200"/>
                        <a14:foregroundMark x1="64356" y1="98000" x2="98020" y2="76800"/>
                        <a14:foregroundMark x1="66337" y1="97600" x2="48515" y2="79600"/>
                        <a14:foregroundMark x1="63861" y1="98000" x2="41584" y2="79600"/>
                        <a14:foregroundMark x1="12064" y1="65200" x2="48020" y2="86400"/>
                        <a14:foregroundMark x1="11386" y1="64800" x2="12064" y2="65200"/>
                        <a14:foregroundMark x1="6426" y1="61353" x2="5446" y2="1200"/>
                        <a14:foregroundMark x1="15347" y1="14000" x2="56931" y2="16000"/>
                        <a14:foregroundMark x1="60396" y1="16000" x2="31188" y2="42400"/>
                        <a14:foregroundMark x1="31188" y1="42400" x2="58911" y2="54400"/>
                        <a14:foregroundMark x1="58911" y1="54400" x2="65347" y2="54400"/>
                        <a14:foregroundMark x1="91089" y1="8000" x2="73762" y2="26000"/>
                        <a14:foregroundMark x1="73762" y1="26000" x2="77723" y2="32800"/>
                        <a14:foregroundMark x1="99010" y1="5200" x2="97030" y2="76400"/>
                        <a14:foregroundMark x1="99505" y1="8000" x2="5446" y2="800"/>
                        <a14:foregroundMark x1="5446" y1="800" x2="990" y2="2400"/>
                        <a14:foregroundMark x1="33663" y1="11600" x2="20297" y2="19600"/>
                        <a14:foregroundMark x1="32673" y1="17200" x2="1980" y2="25200"/>
                        <a14:foregroundMark x1="1980" y1="25200" x2="1980" y2="33600"/>
                        <a14:foregroundMark x1="3960" y1="57200" x2="1980" y2="2400"/>
                        <a14:foregroundMark x1="24752" y1="1600" x2="86634" y2="1600"/>
                        <a14:foregroundMark x1="86634" y1="1600" x2="98020" y2="5600"/>
                        <a14:foregroundMark x1="67327" y1="52000" x2="17822" y2="28400"/>
                        <a14:foregroundMark x1="17822" y1="28400" x2="23267" y2="34400"/>
                        <a14:backgroundMark x1="5941" y1="77600" x2="5941" y2="77600"/>
                        <a14:backgroundMark x1="2475" y1="68000" x2="7426" y2="66000"/>
                        <a14:backgroundMark x1="4455" y1="66000" x2="0" y2="61200"/>
                        <a14:backgroundMark x1="3960" y1="68400" x2="7426" y2="65200"/>
                        <a14:backgroundMark x1="9901" y1="76400" x2="1485" y2="62000"/>
                        <a14:backgroundMark x1="16337" y1="83600" x2="495" y2="60800"/>
                        <a14:backgroundMark x1="7426" y1="65200" x2="495" y2="60800"/>
                        <a14:backgroundMark x1="9406" y1="68000" x2="6436" y2="64800"/>
                        <a14:backgroundMark x1="9406" y1="67600" x2="5941" y2="64400"/>
                        <a14:backgroundMark x1="7921" y1="65200" x2="7921" y2="65200"/>
                        <a14:backgroundMark x1="9901" y1="67600" x2="4950" y2="6440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4" y="5650966"/>
            <a:ext cx="520147" cy="64374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123745" y="4320761"/>
            <a:ext cx="9339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ACÁ TERMINA NUESTRA PRESENTACIÓN</a:t>
            </a:r>
          </a:p>
          <a:p>
            <a:pPr algn="ctr"/>
            <a:r>
              <a:rPr lang="es-MX" dirty="0" smtClean="0"/>
              <a:t>GRACIAS POR SU ATENCIÓN</a:t>
            </a:r>
          </a:p>
          <a:p>
            <a:pPr algn="ctr"/>
            <a:r>
              <a:rPr lang="es-MX" sz="2000" dirty="0" smtClean="0"/>
              <a:t>SE LES NOTIFICARÁ FUTUROS CAMBIOS Y NOVEDADES</a:t>
            </a:r>
            <a:endParaRPr lang="en-U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3253" y="5711229"/>
            <a:ext cx="1580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2"/>
                </a:solidFill>
              </a:rPr>
              <a:t>ATENTAMENTE</a:t>
            </a:r>
          </a:p>
          <a:p>
            <a:pPr algn="ctr"/>
            <a:r>
              <a:rPr lang="es-MX" sz="1400" dirty="0" smtClean="0">
                <a:solidFill>
                  <a:schemeClr val="bg2"/>
                </a:solidFill>
              </a:rPr>
              <a:t>GRUPO INVENTRACK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372</TotalTime>
  <Words>231</Words>
  <Application>Microsoft Office PowerPoint</Application>
  <PresentationFormat>Personalizado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Evento principal</vt:lpstr>
      <vt:lpstr>INVENTRACK</vt:lpstr>
      <vt:lpstr>Introducción</vt:lpstr>
      <vt:lpstr>Motivo </vt:lpstr>
      <vt:lpstr> Ventajas</vt:lpstr>
      <vt:lpstr>¿QuÉ cambiaria? </vt:lpstr>
      <vt:lpstr>CaracterÍsticas del PROGRAMA</vt:lpstr>
      <vt:lpstr>Estado ACTUAL del programa</vt:lpstr>
      <vt:lpstr>Gracias por 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INVENTRACK</dc:title>
  <dc:creator>Alumno</dc:creator>
  <cp:lastModifiedBy>Celeste</cp:lastModifiedBy>
  <cp:revision>93</cp:revision>
  <dcterms:created xsi:type="dcterms:W3CDTF">2025-05-29T22:12:38Z</dcterms:created>
  <dcterms:modified xsi:type="dcterms:W3CDTF">2025-07-17T19:22:41Z</dcterms:modified>
</cp:coreProperties>
</file>