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2" r:id="rId2"/>
    <p:sldId id="341" r:id="rId3"/>
    <p:sldId id="337" r:id="rId4"/>
    <p:sldId id="342" r:id="rId5"/>
    <p:sldId id="344" r:id="rId6"/>
    <p:sldId id="339" r:id="rId7"/>
    <p:sldId id="348" r:id="rId8"/>
    <p:sldId id="328" r:id="rId9"/>
    <p:sldId id="345" r:id="rId10"/>
    <p:sldId id="329" r:id="rId11"/>
    <p:sldId id="306" r:id="rId12"/>
    <p:sldId id="346" r:id="rId13"/>
    <p:sldId id="347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65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27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67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002fe2c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002fe2c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83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861-B05E-9449-AA3A-81FE32DE22D5}" type="datetime1">
              <a:rPr lang="es-AR" smtClean="0"/>
              <a:t>5/3/2024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84F6-2EB9-934D-9C92-F1CA2326B062}" type="datetime1">
              <a:rPr lang="es-AR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AB97-10AB-FA40-ABEE-C8A246DE10D4}" type="datetime1">
              <a:rPr lang="es-AR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Slide Number Placeholder 17">
            <a:extLst>
              <a:ext uri="{FF2B5EF4-FFF2-40B4-BE49-F238E27FC236}">
                <a16:creationId xmlns:a16="http://schemas.microsoft.com/office/drawing/2014/main" id="{27EB0D50-AB33-4D41-A47C-E9B6FDC1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830B-FFB7-B349-B184-9940E74E3B2B}" type="datetime1">
              <a:rPr lang="es-AR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8B9-2700-204A-8D7E-F59EC298E2FB}" type="datetime1">
              <a:rPr lang="es-AR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8EBB-B547-BD4A-B8F0-44EA72B323C0}" type="datetime1">
              <a:rPr lang="es-AR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  <a:solidFill>
            <a:schemeClr val="accent3">
              <a:lumMod val="60000"/>
              <a:lumOff val="40000"/>
            </a:schemeClr>
          </a:solidFill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B688-0521-234D-989A-775355A297A7}" type="datetime1">
              <a:rPr lang="es-AR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E1D-447B-9D4B-815D-0FDBE38576E5}" type="datetime1">
              <a:rPr lang="es-AR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392-8FF9-9848-9C17-4C733D48CE8B}" type="datetime1">
              <a:rPr lang="es-AR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2048-107E-A04C-93C0-2896D75F84A2}" type="datetime1">
              <a:rPr lang="es-AR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FCAB-AA41-7544-8B85-A8EDF660B85C}" type="datetime1">
              <a:rPr lang="es-AR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93C72C8-0796-AA49-81D3-5268D1F511E6}" type="datetime1">
              <a:rPr lang="es-AR" smtClean="0"/>
              <a:t>5/3/2024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72" r:id="rId12"/>
    <p:sldLayoutId id="21474837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¿Ejecuta el </a:t>
            </a:r>
            <a:r>
              <a:rPr lang="es-AR" dirty="0" err="1" smtClean="0"/>
              <a:t>jar</a:t>
            </a:r>
            <a:r>
              <a:rPr lang="es-AR" dirty="0" smtClean="0"/>
              <a:t> con dependencias ahora sin indicar la clase principal</a:t>
            </a:r>
            <a:r>
              <a:rPr lang="es-AR" dirty="0" smtClean="0"/>
              <a:t>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Explicar por </a:t>
            </a:r>
            <a:r>
              <a:rPr lang="es-AR" smtClean="0"/>
              <a:t>qué anda OK.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Abrir el </a:t>
            </a:r>
            <a:r>
              <a:rPr lang="es-AR" dirty="0" err="1" smtClean="0"/>
              <a:t>jar</a:t>
            </a:r>
            <a:r>
              <a:rPr lang="es-AR" dirty="0" smtClean="0"/>
              <a:t> que generó. </a:t>
            </a:r>
            <a:r>
              <a:rPr lang="es-AR" dirty="0"/>
              <a:t>¿</a:t>
            </a:r>
            <a:r>
              <a:rPr lang="es-AR" dirty="0" smtClean="0"/>
              <a:t>Qué tiene el archivo </a:t>
            </a:r>
            <a:r>
              <a:rPr lang="es-AR" dirty="0" err="1" smtClean="0"/>
              <a:t>Mainfest.mf</a:t>
            </a:r>
            <a:r>
              <a:rPr lang="es-AR" dirty="0" smtClean="0"/>
              <a:t>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457200" y="1935479"/>
            <a:ext cx="8229600" cy="166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 smtClean="0">
                <a:solidFill>
                  <a:schemeClr val="tx1"/>
                </a:solidFill>
              </a:rPr>
              <a:t>Actualmente, existe otra </a:t>
            </a:r>
            <a:r>
              <a:rPr lang="es-419" sz="2800" dirty="0">
                <a:solidFill>
                  <a:schemeClr val="tx1"/>
                </a:solidFill>
              </a:rPr>
              <a:t>implementación del </a:t>
            </a:r>
            <a:r>
              <a:rPr lang="es-419" sz="2800" dirty="0" err="1">
                <a:solidFill>
                  <a:schemeClr val="tx1"/>
                </a:solidFill>
              </a:rPr>
              <a:t>Timer</a:t>
            </a:r>
            <a:r>
              <a:rPr lang="es-419" sz="2800" dirty="0">
                <a:solidFill>
                  <a:schemeClr val="tx1"/>
                </a:solidFill>
              </a:rPr>
              <a:t>: Java 8 </a:t>
            </a:r>
            <a:r>
              <a:rPr lang="es-419" sz="2800" dirty="0" smtClean="0">
                <a:solidFill>
                  <a:schemeClr val="tx1"/>
                </a:solidFill>
              </a:rPr>
              <a:t>(nativo) también </a:t>
            </a:r>
            <a:r>
              <a:rPr lang="es-419" sz="2800" dirty="0">
                <a:solidFill>
                  <a:schemeClr val="tx1"/>
                </a:solidFill>
              </a:rPr>
              <a:t>agregó una biblioteca para manejo de </a:t>
            </a:r>
            <a:r>
              <a:rPr lang="es-419" sz="2800" dirty="0" err="1">
                <a:solidFill>
                  <a:schemeClr val="tx1"/>
                </a:solidFill>
              </a:rPr>
              <a:t>timers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11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371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6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A partir de Java 8, java agregó un manejo para </a:t>
            </a:r>
            <a:r>
              <a:rPr lang="es-AR" sz="1800" dirty="0" err="1" smtClean="0">
                <a:solidFill>
                  <a:schemeClr val="tx1"/>
                </a:solidFill>
              </a:rPr>
              <a:t>Timers</a:t>
            </a:r>
            <a:r>
              <a:rPr lang="es-AR" sz="1800" dirty="0" smtClean="0">
                <a:solidFill>
                  <a:schemeClr val="tx1"/>
                </a:solidFill>
              </a:rPr>
              <a:t>…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Armar un nuevo proyecto </a:t>
            </a:r>
            <a:r>
              <a:rPr lang="es-AR" sz="1800" dirty="0" err="1" smtClean="0">
                <a:solidFill>
                  <a:schemeClr val="tx1"/>
                </a:solidFill>
              </a:rPr>
              <a:t>maven</a:t>
            </a:r>
            <a:r>
              <a:rPr lang="es-AR" sz="1800" dirty="0" smtClean="0">
                <a:solidFill>
                  <a:schemeClr val="tx1"/>
                </a:solidFill>
              </a:rPr>
              <a:t> para usar dicha API.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Nuestra versión 3 será un </a:t>
            </a:r>
            <a:r>
              <a:rPr lang="es-AR" sz="1800" dirty="0" err="1" smtClean="0">
                <a:solidFill>
                  <a:schemeClr val="tx1"/>
                </a:solidFill>
              </a:rPr>
              <a:t>wrapper</a:t>
            </a:r>
            <a:r>
              <a:rPr lang="es-AR" sz="1800" dirty="0" smtClean="0">
                <a:solidFill>
                  <a:schemeClr val="tx1"/>
                </a:solidFill>
              </a:rPr>
              <a:t> sobre la misma.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48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&lt;</a:t>
            </a:r>
            <a:r>
              <a:rPr lang="es-MX" dirty="0" err="1"/>
              <a:t>groupId</a:t>
            </a:r>
            <a:r>
              <a:rPr lang="es-MX" dirty="0"/>
              <a:t>&gt;</a:t>
            </a:r>
            <a:r>
              <a:rPr lang="es-MX" dirty="0" err="1"/>
              <a:t>ar.edu.itba.eda</a:t>
            </a:r>
            <a:r>
              <a:rPr lang="es-MX" dirty="0"/>
              <a:t>&lt;/</a:t>
            </a:r>
            <a:r>
              <a:rPr lang="es-MX" dirty="0" err="1"/>
              <a:t>groupId</a:t>
            </a:r>
            <a:r>
              <a:rPr lang="es-MX" dirty="0"/>
              <a:t>&gt;  </a:t>
            </a:r>
            <a:br>
              <a:rPr lang="es-MX" dirty="0"/>
            </a:br>
            <a:r>
              <a:rPr lang="es-MX" dirty="0"/>
              <a:t> &lt;</a:t>
            </a:r>
            <a:r>
              <a:rPr lang="es-MX" dirty="0" err="1"/>
              <a:t>artifactId</a:t>
            </a:r>
            <a:r>
              <a:rPr lang="es-MX" dirty="0"/>
              <a:t>&gt;</a:t>
            </a:r>
            <a:r>
              <a:rPr lang="es-MX" dirty="0" err="1"/>
              <a:t>TimerNativo</a:t>
            </a:r>
            <a:r>
              <a:rPr lang="es-MX" dirty="0"/>
              <a:t>&lt;/</a:t>
            </a:r>
            <a:r>
              <a:rPr lang="es-MX" dirty="0" err="1"/>
              <a:t>artifactId</a:t>
            </a:r>
            <a:r>
              <a:rPr lang="es-MX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AR" b="1" dirty="0"/>
              <a:t>&lt;</a:t>
            </a:r>
            <a:r>
              <a:rPr lang="es-AR" b="1" dirty="0" err="1"/>
              <a:t>version</a:t>
            </a:r>
            <a:r>
              <a:rPr lang="es-AR" b="1" dirty="0"/>
              <a:t>&gt;3&lt;/</a:t>
            </a:r>
            <a:r>
              <a:rPr lang="es-AR" b="1" dirty="0" err="1"/>
              <a:t>version</a:t>
            </a:r>
            <a:r>
              <a:rPr lang="es-AR" b="1" dirty="0"/>
              <a:t>&gt;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Y agregar en el </a:t>
            </a:r>
            <a:r>
              <a:rPr lang="es-AR" dirty="0" err="1" smtClean="0"/>
              <a:t>pom</a:t>
            </a:r>
            <a:r>
              <a:rPr lang="es-AR" dirty="0" smtClean="0"/>
              <a:t> lo necesario para que pueda empaquetarse, etc.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MX" dirty="0"/>
              <a:t>Investigar las clases </a:t>
            </a:r>
            <a:r>
              <a:rPr lang="es-MX" dirty="0" err="1">
                <a:latin typeface="Consolas"/>
                <a:ea typeface="Consolas"/>
                <a:cs typeface="Consolas"/>
                <a:sym typeface="Consolas"/>
              </a:rPr>
              <a:t>Instant</a:t>
            </a:r>
            <a:r>
              <a:rPr lang="es-MX" dirty="0"/>
              <a:t> y </a:t>
            </a:r>
            <a:r>
              <a:rPr lang="es-MX" dirty="0" err="1">
                <a:latin typeface="Consolas"/>
                <a:ea typeface="Consolas"/>
                <a:cs typeface="Consolas"/>
                <a:sym typeface="Consolas"/>
              </a:rPr>
              <a:t>Duration</a:t>
            </a:r>
            <a:endParaRPr lang="es-MX" dirty="0"/>
          </a:p>
          <a:p>
            <a:pPr marL="0" indent="0" algn="just">
              <a:buNone/>
            </a:pPr>
            <a:r>
              <a:rPr lang="es-AR" dirty="0" smtClean="0"/>
              <a:t>Implementar nuestra versión usando dicha biblioteca.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6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63ACD72-4184-D740-9E17-B840C61B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¿ </a:t>
            </a:r>
            <a:r>
              <a:rPr lang="en-US" sz="2800" dirty="0" err="1" smtClean="0"/>
              <a:t>Cómo</a:t>
            </a:r>
            <a:r>
              <a:rPr lang="en-US" sz="2800" dirty="0" smtClean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seguros</a:t>
            </a:r>
            <a:r>
              <a:rPr lang="en-US" sz="2800" dirty="0"/>
              <a:t> de que </a:t>
            </a:r>
            <a:r>
              <a:rPr lang="en-US" sz="2800" dirty="0" err="1"/>
              <a:t>funciona</a:t>
            </a:r>
            <a:r>
              <a:rPr lang="en-US" sz="2800" dirty="0"/>
              <a:t> </a:t>
            </a:r>
            <a:r>
              <a:rPr lang="en-US" sz="2800" dirty="0" err="1"/>
              <a:t>realmente</a:t>
            </a:r>
            <a:r>
              <a:rPr lang="en-US" sz="2800" dirty="0"/>
              <a:t> </a:t>
            </a:r>
            <a:r>
              <a:rPr lang="en-US" sz="2800" dirty="0" err="1"/>
              <a:t>correctamente</a:t>
            </a:r>
            <a:r>
              <a:rPr lang="en-US" sz="2800" dirty="0"/>
              <a:t> las 3 </a:t>
            </a:r>
            <a:r>
              <a:rPr lang="en-US" sz="2800" dirty="0" err="1"/>
              <a:t>implementaciones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r>
              <a:rPr lang="en-US" sz="2800" dirty="0"/>
              <a:t>¿ </a:t>
            </a:r>
            <a:r>
              <a:rPr lang="en-US" sz="2800" dirty="0" err="1"/>
              <a:t>Cómo</a:t>
            </a:r>
            <a:r>
              <a:rPr lang="en-US" sz="2800" dirty="0"/>
              <a:t> </a:t>
            </a:r>
            <a:r>
              <a:rPr lang="en-US" sz="2800" dirty="0" err="1"/>
              <a:t>asegurarnos</a:t>
            </a:r>
            <a:r>
              <a:rPr lang="en-US" sz="2800" dirty="0"/>
              <a:t> que </a:t>
            </a:r>
            <a:r>
              <a:rPr lang="en-US" sz="2800" dirty="0" err="1"/>
              <a:t>cuando</a:t>
            </a:r>
            <a:r>
              <a:rPr lang="en-US" sz="2800" dirty="0"/>
              <a:t> </a:t>
            </a:r>
            <a:r>
              <a:rPr lang="en-US" sz="2800" dirty="0" err="1"/>
              <a:t>implementemos</a:t>
            </a:r>
            <a:r>
              <a:rPr lang="en-US" sz="2800" dirty="0"/>
              <a:t> </a:t>
            </a:r>
            <a:r>
              <a:rPr lang="en-US" sz="2800" dirty="0" err="1"/>
              <a:t>nuevos</a:t>
            </a:r>
            <a:r>
              <a:rPr lang="en-US" sz="2800" dirty="0"/>
              <a:t> </a:t>
            </a:r>
            <a:r>
              <a:rPr lang="en-US" sz="2800" dirty="0" err="1"/>
              <a:t>algoritmos</a:t>
            </a:r>
            <a:r>
              <a:rPr lang="en-US" sz="2800" dirty="0"/>
              <a:t>, </a:t>
            </a:r>
            <a:r>
              <a:rPr lang="en-US" sz="2800" dirty="0" err="1"/>
              <a:t>sigue</a:t>
            </a:r>
            <a:r>
              <a:rPr lang="en-US" sz="2800" dirty="0"/>
              <a:t> </a:t>
            </a:r>
            <a:r>
              <a:rPr lang="en-US" sz="2800" dirty="0" err="1"/>
              <a:t>funcionando</a:t>
            </a:r>
            <a:r>
              <a:rPr lang="en-US" sz="2800" dirty="0"/>
              <a:t> </a:t>
            </a:r>
            <a:r>
              <a:rPr lang="en-US" sz="2800" dirty="0" err="1"/>
              <a:t>correctamente</a:t>
            </a:r>
            <a:r>
              <a:rPr lang="en-US" sz="2800" dirty="0"/>
              <a:t>?</a:t>
            </a:r>
            <a:endParaRPr lang="es-AR" sz="2800" dirty="0"/>
          </a:p>
          <a:p>
            <a:pPr marL="0" indent="0">
              <a:buNone/>
            </a:pPr>
            <a:endParaRPr lang="en-US" sz="2800" dirty="0"/>
          </a:p>
          <a:p>
            <a:pPr marL="393192" lvl="1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3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5.1 y 5.2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tx1"/>
                </a:solidFill>
              </a:rPr>
              <a:t>Crear un nuevo proyecto </a:t>
            </a:r>
            <a:r>
              <a:rPr lang="es-419" sz="1800" dirty="0" err="1">
                <a:solidFill>
                  <a:schemeClr val="tx1"/>
                </a:solidFill>
              </a:rPr>
              <a:t>Maven</a:t>
            </a:r>
            <a:r>
              <a:rPr lang="es-419" sz="1800" dirty="0">
                <a:solidFill>
                  <a:schemeClr val="tx1"/>
                </a:solidFill>
              </a:rPr>
              <a:t> </a:t>
            </a:r>
            <a:r>
              <a:rPr lang="es-AR" sz="1800" b="1" dirty="0" err="1" smtClean="0">
                <a:solidFill>
                  <a:schemeClr val="tx1"/>
                </a:solidFill>
              </a:rPr>
              <a:t>AnalysisTime</a:t>
            </a:r>
            <a:endParaRPr lang="es-AR" sz="1800" b="1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Vamos a usar nuestra  biblioteca hecha </a:t>
            </a:r>
            <a:r>
              <a:rPr lang="es-AR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TimerJoda</a:t>
            </a: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Asegurarse que </a:t>
            </a:r>
            <a:r>
              <a:rPr lang="es-AR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TimerJoda</a:t>
            </a: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fue instalada en el repositorio local</a:t>
            </a:r>
            <a:endParaRPr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48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Armar un nuevo proyecto </a:t>
            </a:r>
            <a:r>
              <a:rPr lang="es-AR" dirty="0" err="1" smtClean="0"/>
              <a:t>mvn</a:t>
            </a:r>
            <a:r>
              <a:rPr lang="es-AR" dirty="0" smtClean="0"/>
              <a:t> llamado </a:t>
            </a:r>
            <a:r>
              <a:rPr lang="es-AR" b="1" dirty="0" err="1" smtClean="0"/>
              <a:t>AnalysisTime</a:t>
            </a:r>
            <a:r>
              <a:rPr lang="es-AR" dirty="0" smtClean="0"/>
              <a:t>  que use a la biblioteca   </a:t>
            </a:r>
            <a:r>
              <a:rPr lang="es-AR" b="1" dirty="0" err="1" smtClean="0"/>
              <a:t>TimerJoda</a:t>
            </a:r>
            <a:r>
              <a:rPr lang="es-AR" dirty="0" smtClean="0"/>
              <a:t>, pero NO DECLARE a Joda Time en el pom.xml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Es decir, en este proyecto colocar solo: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b="1" dirty="0" err="1" smtClean="0"/>
              <a:t>public</a:t>
            </a:r>
            <a:r>
              <a:rPr lang="es-MX" b="1" dirty="0" smtClean="0"/>
              <a:t> </a:t>
            </a:r>
            <a:r>
              <a:rPr lang="es-MX" b="1" dirty="0" err="1"/>
              <a:t>class</a:t>
            </a:r>
            <a:r>
              <a:rPr lang="es-MX" b="1" dirty="0"/>
              <a:t> </a:t>
            </a:r>
            <a:r>
              <a:rPr lang="es-MX" b="1" dirty="0" err="1" smtClean="0"/>
              <a:t>Proof</a:t>
            </a:r>
            <a:r>
              <a:rPr lang="es-MX" b="1" dirty="0" smtClean="0"/>
              <a:t>{</a:t>
            </a:r>
            <a:endParaRPr lang="es-MX" b="1" dirty="0"/>
          </a:p>
          <a:p>
            <a:pPr marL="0" indent="0">
              <a:buNone/>
            </a:pPr>
            <a:r>
              <a:rPr lang="en-US" b="1" dirty="0" smtClean="0"/>
              <a:t>		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s-MX" dirty="0" smtClean="0"/>
              <a:t>			</a:t>
            </a:r>
            <a:r>
              <a:rPr lang="es-MX" dirty="0" err="1" smtClean="0"/>
              <a:t>Timer</a:t>
            </a:r>
            <a:r>
              <a:rPr lang="es-MX" dirty="0" smtClean="0"/>
              <a:t> </a:t>
            </a:r>
            <a:r>
              <a:rPr lang="es-MX" dirty="0" err="1" smtClean="0"/>
              <a:t>myCrono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b="1" dirty="0"/>
              <a:t>new </a:t>
            </a:r>
            <a:r>
              <a:rPr lang="es-MX" b="1" dirty="0" err="1" smtClean="0"/>
              <a:t>Timer</a:t>
            </a:r>
            <a:r>
              <a:rPr lang="es-MX" b="1" dirty="0" smtClean="0"/>
              <a:t>(10);</a:t>
            </a:r>
            <a:endParaRPr lang="es-MX" b="1" dirty="0"/>
          </a:p>
          <a:p>
            <a:pPr marL="0" indent="0">
              <a:buNone/>
            </a:pPr>
            <a:r>
              <a:rPr lang="es-MX" dirty="0" smtClean="0"/>
              <a:t>			</a:t>
            </a:r>
            <a:r>
              <a:rPr lang="es-MX" dirty="0" err="1" smtClean="0"/>
              <a:t>myCrono.stop</a:t>
            </a:r>
            <a:r>
              <a:rPr lang="es-MX" dirty="0" smtClean="0"/>
              <a:t>(10 + </a:t>
            </a:r>
            <a:r>
              <a:rPr lang="es-AR" dirty="0"/>
              <a:t>93623040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</a:t>
            </a:r>
          </a:p>
          <a:p>
            <a:pPr marL="0" indent="0">
              <a:buNone/>
            </a:pPr>
            <a:r>
              <a:rPr lang="es-MX" dirty="0" smtClean="0"/>
              <a:t>			</a:t>
            </a:r>
            <a:r>
              <a:rPr lang="es-MX" dirty="0" err="1" smtClean="0"/>
              <a:t>System.</a:t>
            </a:r>
            <a:r>
              <a:rPr lang="es-MX" b="1" i="1" dirty="0" err="1" smtClean="0"/>
              <a:t>out.println</a:t>
            </a:r>
            <a:r>
              <a:rPr lang="es-MX" b="1" i="1" dirty="0" smtClean="0"/>
              <a:t>(</a:t>
            </a:r>
            <a:r>
              <a:rPr lang="es-MX" b="1" i="1" dirty="0" err="1" smtClean="0"/>
              <a:t>myCrono</a:t>
            </a:r>
            <a:r>
              <a:rPr lang="es-MX" b="1" i="1" dirty="0" smtClean="0"/>
              <a:t>);</a:t>
            </a:r>
            <a:endParaRPr lang="es-MX" b="1" i="1" dirty="0"/>
          </a:p>
          <a:p>
            <a:pPr marL="0" indent="0">
              <a:buNone/>
            </a:pPr>
            <a:r>
              <a:rPr lang="es-MX" dirty="0" smtClean="0"/>
              <a:t>		}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	}	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AR" dirty="0"/>
              <a:t>¿</a:t>
            </a:r>
            <a:r>
              <a:rPr lang="es-AR" dirty="0" smtClean="0"/>
              <a:t>Cómo se declara </a:t>
            </a:r>
            <a:r>
              <a:rPr lang="es-AR" dirty="0" err="1" smtClean="0"/>
              <a:t>TimerJoda</a:t>
            </a:r>
            <a:r>
              <a:rPr lang="es-AR" dirty="0" smtClean="0"/>
              <a:t> (la nuestra) en este pom.xml?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Debe poder instalarse (compilar correctamente).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/>
              <a:t>¿</a:t>
            </a:r>
            <a:r>
              <a:rPr lang="es-AR" dirty="0" smtClean="0"/>
              <a:t>Ejecuta correctamente? Qué bibliotecas está usando? Como se resolvió?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2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5.3, 5.4 y 5.5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Tiene </a:t>
            </a:r>
            <a:r>
              <a:rPr lang="es-AR" sz="1800" b="1" dirty="0" smtClean="0">
                <a:solidFill>
                  <a:schemeClr val="tx1"/>
                </a:solidFill>
              </a:rPr>
              <a:t>AnalysisTime.jar  dentro las 2 bibliotecas que sabemos usa?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 smtClean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Imaginemos que le entregamos AnalysisTime.jar a un cliente.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podemos esperar que las bibliotecas </a:t>
            </a:r>
            <a:r>
              <a:rPr lang="es-AR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TimerJoda</a:t>
            </a: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Joda Time (usada indirectamente) estén en su computadora.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¿</a:t>
            </a: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Cómo resolver esta situación?</a:t>
            </a:r>
            <a:endParaRPr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48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Si desde línea de comandos </a:t>
            </a:r>
            <a:r>
              <a:rPr lang="es-AR" dirty="0" smtClean="0"/>
              <a:t>usamos  (parados en cualquier lado)</a:t>
            </a: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r>
              <a:rPr lang="en-GB" dirty="0"/>
              <a:t> </a:t>
            </a:r>
            <a:endParaRPr lang="es-AR" dirty="0"/>
          </a:p>
          <a:p>
            <a:pPr marL="0" indent="0">
              <a:buNone/>
            </a:pPr>
            <a:r>
              <a:rPr lang="en-GB" sz="2000" b="1" dirty="0"/>
              <a:t>$ java  </a:t>
            </a:r>
            <a:r>
              <a:rPr lang="en-GB" sz="2000" b="1" dirty="0" smtClean="0">
                <a:solidFill>
                  <a:srgbClr val="FF0000"/>
                </a:solidFill>
              </a:rPr>
              <a:t>-</a:t>
            </a:r>
            <a:r>
              <a:rPr lang="en-GB" sz="2000" b="1" dirty="0" err="1" smtClean="0">
                <a:solidFill>
                  <a:srgbClr val="FF0000"/>
                </a:solidFill>
              </a:rPr>
              <a:t>cp</a:t>
            </a:r>
            <a:r>
              <a:rPr lang="en-GB" sz="2000" b="1" dirty="0" smtClean="0">
                <a:solidFill>
                  <a:srgbClr val="FF0000"/>
                </a:solidFill>
              </a:rPr>
              <a:t>  </a:t>
            </a:r>
            <a:r>
              <a:rPr lang="en-GB" sz="2000" b="1" dirty="0"/>
              <a:t>c:\Users\lgomez\.</a:t>
            </a:r>
            <a:r>
              <a:rPr lang="en-GB" sz="2000" b="1" dirty="0" smtClean="0"/>
              <a:t>m2\repository\ar\edu\itba\eda\AnalysisTime\1\AnalysisTime-1.jar\AnalysisTime-1.jar   </a:t>
            </a:r>
            <a:r>
              <a:rPr lang="en-GB" sz="2000" b="1" dirty="0" smtClean="0">
                <a:solidFill>
                  <a:srgbClr val="FF0000"/>
                </a:solidFill>
              </a:rPr>
              <a:t>Proof</a:t>
            </a:r>
            <a:r>
              <a:rPr lang="en-GB" sz="2000" b="1" dirty="0" smtClean="0"/>
              <a:t>	</a:t>
            </a:r>
            <a:endParaRPr lang="es-AR" sz="2000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/>
              <a:t>¿</a:t>
            </a:r>
            <a:r>
              <a:rPr lang="es-AR" dirty="0" smtClean="0"/>
              <a:t>Qué sucede?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Si se quiere incluir en nuestro </a:t>
            </a:r>
            <a:r>
              <a:rPr lang="es-AR" dirty="0" err="1" smtClean="0"/>
              <a:t>jar</a:t>
            </a:r>
            <a:r>
              <a:rPr lang="es-AR" dirty="0" smtClean="0"/>
              <a:t>, otras bibliotecas que usar directa/indirectamente usamos otro </a:t>
            </a:r>
            <a:r>
              <a:rPr lang="es-AR" dirty="0" err="1" smtClean="0"/>
              <a:t>mvn</a:t>
            </a:r>
            <a:r>
              <a:rPr lang="es-AR" dirty="0" smtClean="0"/>
              <a:t> </a:t>
            </a:r>
            <a:r>
              <a:rPr lang="es-AR" dirty="0" err="1" smtClean="0"/>
              <a:t>plugin</a:t>
            </a:r>
            <a:r>
              <a:rPr lang="es-AR" dirty="0" smtClean="0"/>
              <a:t>. Regenerar </a:t>
            </a:r>
            <a:r>
              <a:rPr lang="es-AR" dirty="0" err="1" smtClean="0"/>
              <a:t>mvn</a:t>
            </a:r>
            <a:r>
              <a:rPr lang="es-AR" dirty="0" smtClean="0"/>
              <a:t> </a:t>
            </a:r>
            <a:r>
              <a:rPr lang="es-AR" dirty="0" err="1" smtClean="0"/>
              <a:t>install</a:t>
            </a:r>
            <a:endParaRPr lang="es-AR" dirty="0" smtClean="0"/>
          </a:p>
          <a:p>
            <a:pPr marL="0" indent="0">
              <a:buNone/>
            </a:pPr>
            <a:r>
              <a:rPr lang="es-AR" dirty="0"/>
              <a:t>&lt;</a:t>
            </a:r>
            <a:r>
              <a:rPr lang="es-AR" dirty="0" err="1"/>
              <a:t>plugin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	&lt;</a:t>
            </a:r>
            <a:r>
              <a:rPr lang="es-AR" dirty="0" err="1"/>
              <a:t>groupId</a:t>
            </a:r>
            <a:r>
              <a:rPr lang="es-AR" dirty="0"/>
              <a:t>&gt;</a:t>
            </a:r>
            <a:r>
              <a:rPr lang="es-AR" dirty="0" err="1"/>
              <a:t>org.apache.maven.plugins</a:t>
            </a:r>
            <a:r>
              <a:rPr lang="es-AR" dirty="0"/>
              <a:t>&lt;/</a:t>
            </a:r>
            <a:r>
              <a:rPr lang="es-AR" dirty="0" err="1"/>
              <a:t>groupId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 	&lt;</a:t>
            </a:r>
            <a:r>
              <a:rPr lang="es-AR" dirty="0" err="1"/>
              <a:t>artifactId</a:t>
            </a:r>
            <a:r>
              <a:rPr lang="es-AR" dirty="0"/>
              <a:t>&gt;</a:t>
            </a:r>
            <a:r>
              <a:rPr lang="es-AR" dirty="0" err="1"/>
              <a:t>maven-assembly-plugin</a:t>
            </a:r>
            <a:r>
              <a:rPr lang="es-AR" dirty="0"/>
              <a:t>&lt;/</a:t>
            </a:r>
            <a:r>
              <a:rPr lang="es-AR" dirty="0" err="1"/>
              <a:t>artifactId</a:t>
            </a:r>
            <a:r>
              <a:rPr lang="es-AR" dirty="0" smtClean="0"/>
              <a:t>&gt;</a:t>
            </a:r>
          </a:p>
          <a:p>
            <a:pPr marL="0" indent="0">
              <a:buNone/>
            </a:pPr>
            <a:r>
              <a:rPr lang="es-AR" dirty="0" smtClean="0"/>
              <a:t>	&lt;</a:t>
            </a:r>
            <a:r>
              <a:rPr lang="es-AR" dirty="0" err="1"/>
              <a:t>version</a:t>
            </a:r>
            <a:r>
              <a:rPr lang="es-AR" dirty="0"/>
              <a:t>&gt;3.3.0&lt;/</a:t>
            </a:r>
            <a:r>
              <a:rPr lang="es-AR" dirty="0" err="1"/>
              <a:t>version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	 &lt;</a:t>
            </a:r>
            <a:r>
              <a:rPr lang="es-AR" dirty="0" err="1"/>
              <a:t>executions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   	        </a:t>
            </a:r>
            <a:r>
              <a:rPr lang="en-GB" dirty="0"/>
              <a:t>&lt;execution&gt;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  		</a:t>
            </a:r>
            <a:r>
              <a:rPr lang="en-GB" dirty="0" smtClean="0"/>
              <a:t>&lt;</a:t>
            </a:r>
            <a:r>
              <a:rPr lang="en-GB" dirty="0"/>
              <a:t>phase&gt;package&lt;/phase&gt;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      &lt;</a:t>
            </a:r>
            <a:r>
              <a:rPr lang="en-GB" dirty="0"/>
              <a:t>goals&gt;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 smtClean="0"/>
              <a:t>     &lt;</a:t>
            </a:r>
            <a:r>
              <a:rPr lang="en-GB" dirty="0"/>
              <a:t>goal&gt;single&lt;/goal&gt;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dirty="0" smtClean="0"/>
              <a:t>&lt;/</a:t>
            </a:r>
            <a:r>
              <a:rPr lang="en-GB" dirty="0"/>
              <a:t>goals&gt;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		      &lt;configuration&gt;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		      	</a:t>
            </a:r>
            <a:r>
              <a:rPr lang="en-GB" dirty="0" smtClean="0"/>
              <a:t>&lt;</a:t>
            </a:r>
            <a:r>
              <a:rPr lang="en-GB" dirty="0" err="1"/>
              <a:t>descriptorRefs</a:t>
            </a:r>
            <a:r>
              <a:rPr lang="en-GB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     				&lt;</a:t>
            </a:r>
            <a:r>
              <a:rPr lang="en-GB" dirty="0" err="1"/>
              <a:t>descriptorRef</a:t>
            </a:r>
            <a:r>
              <a:rPr lang="en-GB" dirty="0"/>
              <a:t>&gt;jar-with-dependencies&lt;/</a:t>
            </a:r>
            <a:r>
              <a:rPr lang="en-GB" dirty="0" err="1"/>
              <a:t>descriptorRef</a:t>
            </a:r>
            <a:r>
              <a:rPr lang="en-GB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  			</a:t>
            </a:r>
            <a:r>
              <a:rPr lang="en-GB" dirty="0" smtClean="0"/>
              <a:t>&lt;/</a:t>
            </a:r>
            <a:r>
              <a:rPr lang="en-GB" dirty="0" err="1"/>
              <a:t>descriptorRefs</a:t>
            </a:r>
            <a:r>
              <a:rPr lang="en-GB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		</a:t>
            </a:r>
            <a:r>
              <a:rPr lang="en-GB" dirty="0" smtClean="0"/>
              <a:t>       </a:t>
            </a:r>
            <a:r>
              <a:rPr lang="en-GB" dirty="0"/>
              <a:t>&lt;/configuration&gt;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	</a:t>
            </a:r>
            <a:r>
              <a:rPr lang="en-GB" dirty="0"/>
              <a:t> </a:t>
            </a:r>
            <a:r>
              <a:rPr lang="en-GB" dirty="0" smtClean="0"/>
              <a:t>         </a:t>
            </a:r>
            <a:r>
              <a:rPr lang="en-GB" dirty="0" smtClean="0"/>
              <a:t>&lt;/</a:t>
            </a:r>
            <a:r>
              <a:rPr lang="en-GB" dirty="0"/>
              <a:t>execution&gt;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	 </a:t>
            </a:r>
            <a:r>
              <a:rPr lang="es-MX" dirty="0"/>
              <a:t>&lt;/</a:t>
            </a:r>
            <a:r>
              <a:rPr lang="es-MX" dirty="0" err="1"/>
              <a:t>executions</a:t>
            </a:r>
            <a:r>
              <a:rPr lang="es-MX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s-MX" dirty="0"/>
              <a:t>&lt;/</a:t>
            </a:r>
            <a:r>
              <a:rPr lang="es-MX" dirty="0" err="1"/>
              <a:t>plugin</a:t>
            </a:r>
            <a:r>
              <a:rPr lang="es-MX" dirty="0"/>
              <a:t>&gt;      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5.6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xfrm>
            <a:off x="339390" y="3644536"/>
            <a:ext cx="8437110" cy="2782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Intentar ejecutar desde línea de comandos el archivo </a:t>
            </a:r>
            <a:r>
              <a:rPr lang="es-AR" sz="1800" dirty="0" err="1" smtClean="0">
                <a:solidFill>
                  <a:schemeClr val="tx1"/>
                </a:solidFill>
              </a:rPr>
              <a:t>jar</a:t>
            </a:r>
            <a:r>
              <a:rPr lang="es-AR" sz="18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GB" sz="2800" b="1" dirty="0" smtClean="0">
                <a:solidFill>
                  <a:schemeClr val="tx1"/>
                </a:solidFill>
              </a:rPr>
              <a:t>$ java </a:t>
            </a:r>
            <a:r>
              <a:rPr lang="en-GB" sz="2800" b="1" dirty="0" smtClean="0">
                <a:solidFill>
                  <a:srgbClr val="FF0000"/>
                </a:solidFill>
              </a:rPr>
              <a:t>–</a:t>
            </a:r>
            <a:r>
              <a:rPr lang="en-GB" sz="2800" b="1" dirty="0" err="1" smtClean="0">
                <a:solidFill>
                  <a:srgbClr val="FF0000"/>
                </a:solidFill>
              </a:rPr>
              <a:t>cp</a:t>
            </a:r>
            <a:r>
              <a:rPr lang="en-GB" sz="2800" b="1" dirty="0" smtClean="0">
                <a:solidFill>
                  <a:srgbClr val="FF0000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c</a:t>
            </a:r>
            <a:r>
              <a:rPr lang="en-GB" sz="2800" b="1" dirty="0">
                <a:solidFill>
                  <a:schemeClr val="tx1"/>
                </a:solidFill>
              </a:rPr>
              <a:t>:\Users\lgomez\.</a:t>
            </a:r>
            <a:r>
              <a:rPr lang="en-GB" sz="2800" b="1" dirty="0" smtClean="0">
                <a:solidFill>
                  <a:schemeClr val="tx1"/>
                </a:solidFill>
              </a:rPr>
              <a:t>m2\repository\ar\edu\itba\eda\AnalysisTime\1\</a:t>
            </a:r>
            <a:r>
              <a:rPr lang="en-GB" b="1" dirty="0" smtClean="0">
                <a:solidFill>
                  <a:schemeClr val="tx1"/>
                </a:solidFill>
              </a:rPr>
              <a:t>AnalysisTime-1-jar-with-dependencies.jar  </a:t>
            </a:r>
            <a:r>
              <a:rPr lang="en-GB" b="1" dirty="0" smtClean="0">
                <a:solidFill>
                  <a:srgbClr val="FF0000"/>
                </a:solidFill>
              </a:rPr>
              <a:t>Proof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45" y="1588123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6572" y="1846217"/>
            <a:ext cx="8229600" cy="4389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 smtClean="0"/>
              <a:t>Si bien funciona OK, es engorroso pedirle al usuario que indique la clase que contiene el </a:t>
            </a:r>
            <a:r>
              <a:rPr lang="es-AR" dirty="0" err="1" smtClean="0"/>
              <a:t>main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Si ejecutamos sin indicar “</a:t>
            </a:r>
            <a:r>
              <a:rPr lang="es-AR" dirty="0" err="1" smtClean="0"/>
              <a:t>Proof</a:t>
            </a:r>
            <a:r>
              <a:rPr lang="es-AR" dirty="0" smtClean="0"/>
              <a:t>”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n-GB" b="1" dirty="0"/>
              <a:t>$ </a:t>
            </a:r>
            <a:r>
              <a:rPr lang="en-GB" b="1" dirty="0" smtClean="0"/>
              <a:t>java </a:t>
            </a:r>
            <a:r>
              <a:rPr lang="en-GB" b="1" dirty="0" smtClean="0">
                <a:solidFill>
                  <a:srgbClr val="FF0000"/>
                </a:solidFill>
              </a:rPr>
              <a:t>–jar </a:t>
            </a:r>
            <a:r>
              <a:rPr lang="en-GB" sz="2800" b="1" dirty="0" smtClean="0"/>
              <a:t>c</a:t>
            </a:r>
            <a:r>
              <a:rPr lang="en-GB" sz="2800" b="1" dirty="0"/>
              <a:t>:\Users\lgomez\.m2\repository\ar\edu\itba\eda\AnalysisTime\1\AnalysisTime-1.jar\AnalysisTime-1.jar </a:t>
            </a:r>
            <a:endParaRPr lang="es-AR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No funciona.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2" y="2452530"/>
            <a:ext cx="6113417" cy="39691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6572" y="1846217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Agregar al </a:t>
            </a:r>
            <a:r>
              <a:rPr lang="es-AR" dirty="0" err="1" smtClean="0"/>
              <a:t>pom</a:t>
            </a:r>
            <a:r>
              <a:rPr lang="es-AR" dirty="0" smtClean="0"/>
              <a:t>  “</a:t>
            </a:r>
            <a:r>
              <a:rPr lang="es-AR" dirty="0" err="1" smtClean="0"/>
              <a:t>mainClass</a:t>
            </a:r>
            <a:r>
              <a:rPr lang="es-AR" dirty="0" smtClean="0"/>
              <a:t>”:  </a:t>
            </a:r>
            <a:r>
              <a:rPr lang="es-AR" dirty="0" err="1" smtClean="0"/>
              <a:t>package.nombreClass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164080" y="4642843"/>
            <a:ext cx="5111929" cy="934997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9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15291</TotalTime>
  <Words>612</Words>
  <Application>Microsoft Office PowerPoint</Application>
  <PresentationFormat>Presentación en pantalla (4:3)</PresentationFormat>
  <Paragraphs>108</Paragraphs>
  <Slides>14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TP 1-  Ejer 5.1 y 5.2</vt:lpstr>
      <vt:lpstr>Presentación de PowerPoint</vt:lpstr>
      <vt:lpstr>TP 1-  Ejer 5.3, 5.4 y 5.5</vt:lpstr>
      <vt:lpstr>Presentación de PowerPoint</vt:lpstr>
      <vt:lpstr>Presentación de PowerPoint</vt:lpstr>
      <vt:lpstr>TP 1-  Ejer 5.6</vt:lpstr>
      <vt:lpstr>Presentación de PowerPoint</vt:lpstr>
      <vt:lpstr>Presentación de PowerPoint</vt:lpstr>
      <vt:lpstr>Presentación de PowerPoint</vt:lpstr>
      <vt:lpstr>Actualmente, existe otra implementación del Timer: Java 8 (nativo) también agregó una biblioteca para manejo de timers</vt:lpstr>
      <vt:lpstr>TP 1-  Ejer 6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01</dc:title>
  <dc:subject/>
  <dc:creator>Cátedra EDA 2019 1C</dc:creator>
  <cp:keywords/>
  <dc:description/>
  <cp:lastModifiedBy>Leticia Irene Gómez</cp:lastModifiedBy>
  <cp:revision>209</cp:revision>
  <dcterms:created xsi:type="dcterms:W3CDTF">2019-02-21T18:33:09Z</dcterms:created>
  <dcterms:modified xsi:type="dcterms:W3CDTF">2024-03-06T01:42:13Z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