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5" r:id="rId14"/>
    <p:sldId id="268" r:id="rId15"/>
    <p:sldId id="269" r:id="rId16"/>
    <p:sldId id="270" r:id="rId17"/>
    <p:sldId id="271" r:id="rId18"/>
    <p:sldId id="272" r:id="rId19"/>
    <p:sldId id="273" r:id="rId20"/>
    <p:sldId id="274" r:id="rId21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4" roundtripDataSignature="AMtx7miUaXi7mltxrnzkghC4CTY5Gggge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14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2" name="Google Shape;112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7" name="Google Shape;17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4" name="Google Shape;184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1" name="Google Shape;191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1" name="Google Shape;191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64711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8" name="Google Shape;198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b847c960c2_0_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gb847c960c2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5" name="Google Shape;225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b847c960c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0" name="Google Shape;120;gb847c960c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b847c960c2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" name="Google Shape;127;gb847c960c2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b847c960c2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gb847c960c2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b847c960c2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1" name="Google Shape;141;gb847c960c2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8" name="Google Shape;14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6" name="Google Shape;1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3" name="Google Shape;16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0" name="Google Shape;17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1"/>
        </a:soli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16"/>
          <p:cNvGrpSpPr/>
          <p:nvPr/>
        </p:nvGrpSpPr>
        <p:grpSpPr>
          <a:xfrm>
            <a:off x="0" y="6208894"/>
            <a:ext cx="9144000" cy="649106"/>
            <a:chOff x="0" y="6208894"/>
            <a:chExt cx="12192000" cy="649106"/>
          </a:xfrm>
        </p:grpSpPr>
        <p:sp>
          <p:nvSpPr>
            <p:cNvPr id="25" name="Google Shape;25;p16"/>
            <p:cNvSpPr/>
            <p:nvPr/>
          </p:nvSpPr>
          <p:spPr>
            <a:xfrm>
              <a:off x="3048" y="6220178"/>
              <a:ext cx="12188952" cy="637822"/>
            </a:xfrm>
            <a:prstGeom prst="rect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6" name="Google Shape;26;p16"/>
            <p:cNvCxnSpPr/>
            <p:nvPr/>
          </p:nvCxnSpPr>
          <p:spPr>
            <a:xfrm>
              <a:off x="0" y="6208894"/>
              <a:ext cx="12192000" cy="0"/>
            </a:xfrm>
            <a:prstGeom prst="straightConnector1">
              <a:avLst/>
            </a:prstGeom>
            <a:noFill/>
            <a:ln w="12700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cxnSp>
        <p:nvCxnSpPr>
          <p:cNvPr id="27" name="Google Shape;27;p16"/>
          <p:cNvCxnSpPr/>
          <p:nvPr/>
        </p:nvCxnSpPr>
        <p:spPr>
          <a:xfrm rot="10800000" flipH="1">
            <a:off x="2286" y="5937956"/>
            <a:ext cx="6181" cy="5644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8" name="Google Shape;28;p16"/>
          <p:cNvCxnSpPr/>
          <p:nvPr/>
        </p:nvCxnSpPr>
        <p:spPr>
          <a:xfrm rot="10800000" flipH="1">
            <a:off x="2286" y="5937956"/>
            <a:ext cx="6181" cy="5644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9" name="Google Shape;29;p16"/>
          <p:cNvSpPr txBox="1"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8275" bIns="0" anchor="b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Font typeface="Arial"/>
              <a:buNone/>
              <a:defRPr sz="5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6"/>
          <p:cNvSpPr txBox="1"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18275" bIns="45700" anchor="t" anchorCtr="0">
            <a:normAutofit/>
          </a:bodyPr>
          <a:lstStyle>
            <a:lvl1pPr marR="45720" lvl="0" algn="r">
              <a:spcBef>
                <a:spcPts val="520"/>
              </a:spcBef>
              <a:spcAft>
                <a:spcPts val="0"/>
              </a:spcAft>
              <a:buSzPts val="2470"/>
              <a:buNone/>
              <a:defRPr>
                <a:solidFill>
                  <a:schemeClr val="dk1"/>
                </a:solidFill>
              </a:defRPr>
            </a:lvl1pPr>
            <a:lvl2pPr lvl="1" algn="ctr">
              <a:spcBef>
                <a:spcPts val="360"/>
              </a:spcBef>
              <a:spcAft>
                <a:spcPts val="0"/>
              </a:spcAft>
              <a:buSzPts val="1530"/>
              <a:buNone/>
              <a:defRPr/>
            </a:lvl2pPr>
            <a:lvl3pPr lvl="2" algn="ctr">
              <a:spcBef>
                <a:spcPts val="360"/>
              </a:spcBef>
              <a:spcAft>
                <a:spcPts val="0"/>
              </a:spcAft>
              <a:buSzPts val="1260"/>
              <a:buNone/>
              <a:defRPr/>
            </a:lvl3pPr>
            <a:lvl4pPr lvl="3" algn="ctr">
              <a:spcBef>
                <a:spcPts val="360"/>
              </a:spcBef>
              <a:spcAft>
                <a:spcPts val="0"/>
              </a:spcAft>
              <a:buSzPts val="1170"/>
              <a:buNone/>
              <a:defRPr/>
            </a:lvl4pPr>
            <a:lvl5pPr lvl="4" algn="ctr">
              <a:spcBef>
                <a:spcPts val="360"/>
              </a:spcBef>
              <a:spcAft>
                <a:spcPts val="0"/>
              </a:spcAft>
              <a:buSzPts val="1170"/>
              <a:buNone/>
              <a:defRPr/>
            </a:lvl5pPr>
            <a:lvl6pPr lvl="5" algn="ctr"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6pPr>
            <a:lvl7pPr lvl="6" algn="ctr"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7pPr>
            <a:lvl8pPr lvl="7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6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6"/>
          <p:cNvSpPr txBox="1">
            <a:spLocks noGrp="1"/>
          </p:cNvSpPr>
          <p:nvPr>
            <p:ph type="ftr" idx="11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6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5"/>
          <p:cNvSpPr/>
          <p:nvPr/>
        </p:nvSpPr>
        <p:spPr>
          <a:xfrm rot="-10380000" flipH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9525" cap="rnd" cmpd="sng">
            <a:solidFill>
              <a:srgbClr val="C0C0C0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38500" dir="7500000" sx="98500" sy="100080" kx="100000" algn="tl" rotWithShape="0">
              <a:srgbClr val="000000">
                <a:alpha val="2470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25"/>
          <p:cNvSpPr/>
          <p:nvPr/>
        </p:nvSpPr>
        <p:spPr>
          <a:xfrm rot="-10380000" flipH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>
            <a:solidFill>
              <a:srgbClr val="FFFFFF"/>
            </a:solidFill>
            <a:prstDash val="solid"/>
            <a:bevel/>
            <a:headEnd type="none" w="sm" len="sm"/>
            <a:tailEnd type="none" w="sm" len="sm"/>
          </a:ln>
          <a:effectLst>
            <a:outerShdw blurRad="19685" dist="6350" dir="12900000" algn="tl" rotWithShape="0">
              <a:srgbClr val="000000">
                <a:alpha val="46666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25"/>
          <p:cNvSpPr txBox="1">
            <a:spLocks noGrp="1"/>
          </p:cNvSpPr>
          <p:nvPr>
            <p:ph type="title"/>
          </p:nvPr>
        </p:nvSpPr>
        <p:spPr>
          <a:xfrm>
            <a:off x="609600" y="1176998"/>
            <a:ext cx="2212848" cy="1582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sz="2000" b="1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25" descr="An empty placeholder to add an image. Click on the placeholder and select the image that you wish to add"/>
          <p:cNvSpPr>
            <a:spLocks noGrp="1"/>
          </p:cNvSpPr>
          <p:nvPr>
            <p:ph type="pic" idx="2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lt2"/>
          </a:solidFill>
          <a:ln w="9525" cap="rnd" cmpd="sng">
            <a:solidFill>
              <a:srgbClr val="C0C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rgbClr val="626A19"/>
              </a:buClr>
              <a:buSzPts val="3040"/>
              <a:buFont typeface="Noto Sans Symbols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480"/>
              </a:spcBef>
              <a:spcAft>
                <a:spcPts val="0"/>
              </a:spcAft>
              <a:buClr>
                <a:srgbClr val="2A4F1C"/>
              </a:buClr>
              <a:buSzPts val="2040"/>
              <a:buFont typeface="Noto Sans Symbols"/>
              <a:buChar char="⚫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20"/>
              </a:spcBef>
              <a:spcAft>
                <a:spcPts val="0"/>
              </a:spcAft>
              <a:buClr>
                <a:srgbClr val="455C19"/>
              </a:buClr>
              <a:buSzPts val="1470"/>
              <a:buFont typeface="Noto Sans Symbols"/>
              <a:buChar char="⚫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rgbClr val="626A19"/>
              </a:buClr>
              <a:buSzPts val="13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017058"/>
              </a:buClr>
              <a:buSzPts val="13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360"/>
              </a:spcBef>
              <a:spcAft>
                <a:spcPts val="0"/>
              </a:spcAft>
              <a:buClr>
                <a:srgbClr val="215D65"/>
              </a:buClr>
              <a:buSzPts val="1440"/>
              <a:buFont typeface="Noto Sans Symbols"/>
              <a:buChar char="⚫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320"/>
              </a:spcBef>
              <a:spcAft>
                <a:spcPts val="0"/>
              </a:spcAft>
              <a:buClr>
                <a:srgbClr val="066684"/>
              </a:buClr>
              <a:buSzPts val="1280"/>
              <a:buFont typeface="Noto Sans Symbols"/>
              <a:buChar char="⚫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8" name="Google Shape;88;p25"/>
          <p:cNvSpPr txBox="1">
            <a:spLocks noGrp="1"/>
          </p:cNvSpPr>
          <p:nvPr>
            <p:ph type="body" idx="1"/>
          </p:nvPr>
        </p:nvSpPr>
        <p:spPr>
          <a:xfrm>
            <a:off x="609600" y="2828785"/>
            <a:ext cx="2209800" cy="2179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4000" tIns="45700" rIns="45700" bIns="45700" anchor="t" anchorCtr="0">
            <a:normAutofit/>
          </a:bodyPr>
          <a:lstStyle>
            <a:lvl1pPr marL="457200" lvl="0" indent="-228600" algn="l">
              <a:spcBef>
                <a:spcPts val="250"/>
              </a:spcBef>
              <a:spcAft>
                <a:spcPts val="0"/>
              </a:spcAft>
              <a:buSzPts val="1235"/>
              <a:buFont typeface="Arial"/>
              <a:buNone/>
              <a:defRPr sz="1300"/>
            </a:lvl1pPr>
            <a:lvl2pPr marL="914400" lvl="1" indent="-293369" algn="l">
              <a:spcBef>
                <a:spcPts val="240"/>
              </a:spcBef>
              <a:spcAft>
                <a:spcPts val="0"/>
              </a:spcAft>
              <a:buSzPts val="1020"/>
              <a:buChar char="⚫"/>
              <a:defRPr sz="1200"/>
            </a:lvl2pPr>
            <a:lvl3pPr marL="1371600" lvl="2" indent="-273050" algn="l">
              <a:spcBef>
                <a:spcPts val="200"/>
              </a:spcBef>
              <a:spcAft>
                <a:spcPts val="0"/>
              </a:spcAft>
              <a:buSzPts val="700"/>
              <a:buChar char="⚫"/>
              <a:defRPr sz="1000"/>
            </a:lvl3pPr>
            <a:lvl4pPr marL="1828800" lvl="3" indent="-265747" algn="l">
              <a:spcBef>
                <a:spcPts val="180"/>
              </a:spcBef>
              <a:spcAft>
                <a:spcPts val="0"/>
              </a:spcAft>
              <a:buSzPts val="585"/>
              <a:buChar char="⚫"/>
              <a:defRPr sz="900"/>
            </a:lvl4pPr>
            <a:lvl5pPr marL="2286000" lvl="4" indent="-265747" algn="l">
              <a:spcBef>
                <a:spcPts val="180"/>
              </a:spcBef>
              <a:spcAft>
                <a:spcPts val="0"/>
              </a:spcAft>
              <a:buSzPts val="585"/>
              <a:buChar char="⚫"/>
              <a:defRPr sz="900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25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25"/>
          <p:cNvSpPr txBox="1">
            <a:spLocks noGrp="1"/>
          </p:cNvSpPr>
          <p:nvPr>
            <p:ph type="ftr" idx="11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25"/>
          <p:cNvSpPr txBox="1">
            <a:spLocks noGrp="1"/>
          </p:cNvSpPr>
          <p:nvPr>
            <p:ph type="sldNum" idx="12"/>
          </p:nvPr>
        </p:nvSpPr>
        <p:spPr>
          <a:xfrm>
            <a:off x="8077200" y="6356352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  <p:sp>
        <p:nvSpPr>
          <p:cNvPr id="92" name="Google Shape;92;p25"/>
          <p:cNvSpPr/>
          <p:nvPr/>
        </p:nvSpPr>
        <p:spPr>
          <a:xfrm rot="10800000" flipH="1">
            <a:off x="-9525" y="5816600"/>
            <a:ext cx="9163050" cy="1041400"/>
          </a:xfrm>
          <a:custGeom>
            <a:avLst/>
            <a:gdLst/>
            <a:ahLst/>
            <a:cxnLst/>
            <a:rect l="l" t="t" r="r" b="b"/>
            <a:pathLst>
              <a:path w="5772" h="656" extrusionOk="0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rgbClr val="668F1B">
                  <a:alpha val="44705"/>
                </a:srgbClr>
              </a:gs>
              <a:gs pos="100000">
                <a:srgbClr val="CAE00E">
                  <a:alpha val="54901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25"/>
          <p:cNvSpPr/>
          <p:nvPr/>
        </p:nvSpPr>
        <p:spPr>
          <a:xfrm rot="10800000" flipH="1">
            <a:off x="4381500" y="6219827"/>
            <a:ext cx="4762500" cy="638175"/>
          </a:xfrm>
          <a:custGeom>
            <a:avLst/>
            <a:gdLst/>
            <a:ahLst/>
            <a:cxnLst/>
            <a:rect l="l" t="t" r="r" b="b"/>
            <a:pathLst>
              <a:path w="3000" h="595" extrusionOk="0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99A719">
                  <a:alpha val="29803"/>
                </a:srgbClr>
              </a:gs>
              <a:gs pos="80000">
                <a:srgbClr val="80B814">
                  <a:alpha val="44705"/>
                </a:srgbClr>
              </a:gs>
              <a:gs pos="100000">
                <a:srgbClr val="80B814">
                  <a:alpha val="44705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6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26"/>
          <p:cNvSpPr txBox="1">
            <a:spLocks noGrp="1"/>
          </p:cNvSpPr>
          <p:nvPr>
            <p:ph type="body" idx="1"/>
          </p:nvPr>
        </p:nvSpPr>
        <p:spPr>
          <a:xfrm rot="5400000">
            <a:off x="2377440" y="15240"/>
            <a:ext cx="438912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7185" algn="l">
              <a:spcBef>
                <a:spcPts val="360"/>
              </a:spcBef>
              <a:spcAft>
                <a:spcPts val="0"/>
              </a:spcAft>
              <a:buSzPts val="1710"/>
              <a:buChar char="⚫"/>
              <a:defRPr/>
            </a:lvl1pPr>
            <a:lvl2pPr marL="914400" lvl="1" indent="-325755" algn="l"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2pPr>
            <a:lvl3pPr marL="1371600" lvl="2" indent="-308610" algn="l">
              <a:spcBef>
                <a:spcPts val="360"/>
              </a:spcBef>
              <a:spcAft>
                <a:spcPts val="0"/>
              </a:spcAft>
              <a:buSzPts val="1260"/>
              <a:buChar char="⚫"/>
              <a:defRPr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4pPr>
            <a:lvl5pPr marL="2286000" lvl="4" indent="-302895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6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6"/>
          <p:cNvSpPr txBox="1">
            <a:spLocks noGrp="1"/>
          </p:cNvSpPr>
          <p:nvPr>
            <p:ph type="ftr" idx="11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26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7"/>
          <p:cNvSpPr txBox="1">
            <a:spLocks noGrp="1"/>
          </p:cNvSpPr>
          <p:nvPr>
            <p:ph type="title"/>
          </p:nvPr>
        </p:nvSpPr>
        <p:spPr>
          <a:xfrm rot="5400000">
            <a:off x="5052218" y="2491584"/>
            <a:ext cx="5211763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27"/>
          <p:cNvSpPr txBox="1">
            <a:spLocks noGrp="1"/>
          </p:cNvSpPr>
          <p:nvPr>
            <p:ph type="body" idx="1"/>
          </p:nvPr>
        </p:nvSpPr>
        <p:spPr>
          <a:xfrm rot="5400000">
            <a:off x="861219" y="510384"/>
            <a:ext cx="5211763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7185" algn="l">
              <a:spcBef>
                <a:spcPts val="360"/>
              </a:spcBef>
              <a:spcAft>
                <a:spcPts val="0"/>
              </a:spcAft>
              <a:buSzPts val="1710"/>
              <a:buChar char="⚫"/>
              <a:defRPr/>
            </a:lvl1pPr>
            <a:lvl2pPr marL="914400" lvl="1" indent="-325755" algn="l"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2pPr>
            <a:lvl3pPr marL="1371600" lvl="2" indent="-308610" algn="l">
              <a:spcBef>
                <a:spcPts val="360"/>
              </a:spcBef>
              <a:spcAft>
                <a:spcPts val="0"/>
              </a:spcAft>
              <a:buSzPts val="1260"/>
              <a:buChar char="⚫"/>
              <a:defRPr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4pPr>
            <a:lvl5pPr marL="2286000" lvl="4" indent="-302895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7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7"/>
          <p:cNvSpPr txBox="1">
            <a:spLocks noGrp="1"/>
          </p:cNvSpPr>
          <p:nvPr>
            <p:ph type="ftr" idx="11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7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8"/>
          <p:cNvSpPr txBox="1">
            <a:spLocks noGrp="1"/>
          </p:cNvSpPr>
          <p:nvPr>
            <p:ph type="title"/>
          </p:nvPr>
        </p:nvSpPr>
        <p:spPr>
          <a:xfrm>
            <a:off x="311700" y="546667"/>
            <a:ext cx="8520600" cy="8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8"/>
          <p:cNvSpPr txBox="1">
            <a:spLocks noGrp="1"/>
          </p:cNvSpPr>
          <p:nvPr>
            <p:ph type="body" idx="1"/>
          </p:nvPr>
        </p:nvSpPr>
        <p:spPr>
          <a:xfrm>
            <a:off x="311700" y="1639833"/>
            <a:ext cx="8520600" cy="44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○"/>
              <a:defRPr/>
            </a:lvl8pPr>
            <a:lvl9pPr marL="4114800" lvl="8" indent="-317500" algn="l">
              <a:spcBef>
                <a:spcPts val="1600"/>
              </a:spcBef>
              <a:spcAft>
                <a:spcPts val="1600"/>
              </a:spcAft>
              <a:buSzPts val="1400"/>
              <a:buFont typeface="Arial"/>
              <a:buChar char="■"/>
              <a:defRPr/>
            </a:lvl9pPr>
          </a:lstStyle>
          <a:p>
            <a:endParaRPr/>
          </a:p>
        </p:txBody>
      </p:sp>
      <p:sp>
        <p:nvSpPr>
          <p:cNvPr id="109" name="Google Shape;109;p28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7"/>
          <p:cNvSpPr txBox="1"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Font typeface="Arial"/>
              <a:buNone/>
              <a:defRPr sz="5600" b="1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7"/>
          <p:cNvSpPr txBox="1"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spcBef>
                <a:spcPts val="440"/>
              </a:spcBef>
              <a:spcAft>
                <a:spcPts val="0"/>
              </a:spcAft>
              <a:buSzPts val="2090"/>
              <a:buNone/>
              <a:defRPr sz="220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SzPts val="153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SzPts val="112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SzPts val="91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SzPts val="910"/>
              <a:buNone/>
              <a:defRPr sz="1400">
                <a:solidFill>
                  <a:srgbClr val="888888"/>
                </a:solidFill>
              </a:defRPr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7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7"/>
          <p:cNvSpPr txBox="1">
            <a:spLocks noGrp="1"/>
          </p:cNvSpPr>
          <p:nvPr>
            <p:ph type="ftr" idx="11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7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8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8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7185" algn="l">
              <a:spcBef>
                <a:spcPts val="360"/>
              </a:spcBef>
              <a:spcAft>
                <a:spcPts val="0"/>
              </a:spcAft>
              <a:buSzPts val="1710"/>
              <a:buChar char="⚫"/>
              <a:defRPr/>
            </a:lvl1pPr>
            <a:lvl2pPr marL="914400" lvl="1" indent="-325755" algn="l"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2pPr>
            <a:lvl3pPr marL="1371600" lvl="2" indent="-308610" algn="l">
              <a:spcBef>
                <a:spcPts val="360"/>
              </a:spcBef>
              <a:spcAft>
                <a:spcPts val="0"/>
              </a:spcAft>
              <a:buSzPts val="1260"/>
              <a:buChar char="⚫"/>
              <a:defRPr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4pPr>
            <a:lvl5pPr marL="2286000" lvl="4" indent="-302895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8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8"/>
          <p:cNvSpPr txBox="1">
            <a:spLocks noGrp="1"/>
          </p:cNvSpPr>
          <p:nvPr>
            <p:ph type="ftr" idx="11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8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9"/>
          <p:cNvSpPr txBox="1">
            <a:spLocks noGrp="1"/>
          </p:cNvSpPr>
          <p:nvPr>
            <p:ph type="title"/>
          </p:nvPr>
        </p:nvSpPr>
        <p:spPr>
          <a:xfrm>
            <a:off x="265500" y="1534800"/>
            <a:ext cx="4045200" cy="20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Arial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8" name="Google Shape;48;p19"/>
          <p:cNvSpPr txBox="1">
            <a:spLocks noGrp="1"/>
          </p:cNvSpPr>
          <p:nvPr>
            <p:ph type="subTitle" idx="1"/>
          </p:nvPr>
        </p:nvSpPr>
        <p:spPr>
          <a:xfrm>
            <a:off x="265500" y="3692002"/>
            <a:ext cx="4045200" cy="16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/>
              <a:buNone/>
              <a:defRPr sz="2100"/>
            </a:lvl9pPr>
          </a:lstStyle>
          <a:p>
            <a:endParaRPr/>
          </a:p>
        </p:txBody>
      </p:sp>
      <p:sp>
        <p:nvSpPr>
          <p:cNvPr id="49" name="Google Shape;49;p19"/>
          <p:cNvSpPr txBox="1">
            <a:spLocks noGrp="1"/>
          </p:cNvSpPr>
          <p:nvPr>
            <p:ph type="body" idx="2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  <a:solidFill>
            <a:srgbClr val="D9E188"/>
          </a:solidFill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l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rial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19"/>
          <p:cNvSpPr txBox="1"/>
          <p:nvPr/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‹Nº›</a:t>
            </a:fld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0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0"/>
          <p:cNvSpPr txBox="1">
            <a:spLocks noGrp="1"/>
          </p:cNvSpPr>
          <p:nvPr>
            <p:ph type="body" idx="1"/>
          </p:nvPr>
        </p:nvSpPr>
        <p:spPr>
          <a:xfrm>
            <a:off x="457200" y="1920085"/>
            <a:ext cx="4038600" cy="4434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5445" algn="l">
              <a:spcBef>
                <a:spcPts val="520"/>
              </a:spcBef>
              <a:spcAft>
                <a:spcPts val="0"/>
              </a:spcAft>
              <a:buSzPts val="2470"/>
              <a:buChar char="⚫"/>
              <a:defRPr sz="2600"/>
            </a:lvl1pPr>
            <a:lvl2pPr marL="914400" lvl="1" indent="-358140" algn="l">
              <a:spcBef>
                <a:spcPts val="480"/>
              </a:spcBef>
              <a:spcAft>
                <a:spcPts val="0"/>
              </a:spcAft>
              <a:buSzPts val="2040"/>
              <a:buChar char="⚫"/>
              <a:defRPr sz="2400"/>
            </a:lvl2pPr>
            <a:lvl3pPr marL="1371600" lvl="2" indent="-317500" algn="l">
              <a:spcBef>
                <a:spcPts val="400"/>
              </a:spcBef>
              <a:spcAft>
                <a:spcPts val="0"/>
              </a:spcAft>
              <a:buSzPts val="1400"/>
              <a:buChar char="⚫"/>
              <a:defRPr sz="2000"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4pPr>
            <a:lvl5pPr marL="2286000" lvl="4" indent="-302895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20"/>
          <p:cNvSpPr txBox="1">
            <a:spLocks noGrp="1"/>
          </p:cNvSpPr>
          <p:nvPr>
            <p:ph type="body" idx="2"/>
          </p:nvPr>
        </p:nvSpPr>
        <p:spPr>
          <a:xfrm>
            <a:off x="4648200" y="1920085"/>
            <a:ext cx="4038600" cy="4434840"/>
          </a:xfrm>
          <a:prstGeom prst="rect">
            <a:avLst/>
          </a:prstGeom>
          <a:solidFill>
            <a:srgbClr val="D9E188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5445" algn="l">
              <a:spcBef>
                <a:spcPts val="520"/>
              </a:spcBef>
              <a:spcAft>
                <a:spcPts val="0"/>
              </a:spcAft>
              <a:buSzPts val="2470"/>
              <a:buChar char="⚫"/>
              <a:defRPr sz="2600"/>
            </a:lvl1pPr>
            <a:lvl2pPr marL="914400" lvl="1" indent="-358140" algn="l">
              <a:spcBef>
                <a:spcPts val="480"/>
              </a:spcBef>
              <a:spcAft>
                <a:spcPts val="0"/>
              </a:spcAft>
              <a:buSzPts val="2040"/>
              <a:buChar char="⚫"/>
              <a:defRPr sz="2400"/>
            </a:lvl2pPr>
            <a:lvl3pPr marL="1371600" lvl="2" indent="-317500" algn="l">
              <a:spcBef>
                <a:spcPts val="400"/>
              </a:spcBef>
              <a:spcAft>
                <a:spcPts val="0"/>
              </a:spcAft>
              <a:buSzPts val="1400"/>
              <a:buChar char="⚫"/>
              <a:defRPr sz="2000"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4pPr>
            <a:lvl5pPr marL="2286000" lvl="4" indent="-302895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0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0"/>
          <p:cNvSpPr txBox="1">
            <a:spLocks noGrp="1"/>
          </p:cNvSpPr>
          <p:nvPr>
            <p:ph type="ftr" idx="11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0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1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1"/>
          <p:cNvSpPr txBox="1"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ctr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2280"/>
              <a:buNone/>
              <a:defRPr sz="2400" b="1" cap="none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17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26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04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040"/>
              <a:buNone/>
              <a:defRPr sz="1600" b="1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21"/>
          <p:cNvSpPr txBox="1">
            <a:spLocks noGrp="1"/>
          </p:cNvSpPr>
          <p:nvPr>
            <p:ph type="body" idx="2"/>
          </p:nvPr>
        </p:nvSpPr>
        <p:spPr>
          <a:xfrm>
            <a:off x="457200" y="2514600"/>
            <a:ext cx="4040188" cy="3845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rmAutofit/>
          </a:bodyPr>
          <a:lstStyle>
            <a:lvl1pPr marL="457200" lvl="0" indent="-361315" algn="l">
              <a:spcBef>
                <a:spcPts val="440"/>
              </a:spcBef>
              <a:spcAft>
                <a:spcPts val="0"/>
              </a:spcAft>
              <a:buSzPts val="2090"/>
              <a:buChar char="⚫"/>
              <a:defRPr sz="2200"/>
            </a:lvl1pPr>
            <a:lvl2pPr marL="914400" lvl="1" indent="-336550" algn="l">
              <a:spcBef>
                <a:spcPts val="400"/>
              </a:spcBef>
              <a:spcAft>
                <a:spcPts val="0"/>
              </a:spcAft>
              <a:buSzPts val="1700"/>
              <a:buChar char="⚫"/>
              <a:defRPr sz="2000"/>
            </a:lvl2pPr>
            <a:lvl3pPr marL="1371600" lvl="2" indent="-308610" algn="l">
              <a:spcBef>
                <a:spcPts val="360"/>
              </a:spcBef>
              <a:spcAft>
                <a:spcPts val="0"/>
              </a:spcAft>
              <a:buSzPts val="1260"/>
              <a:buChar char="⚫"/>
              <a:defRPr sz="1800"/>
            </a:lvl3pPr>
            <a:lvl4pPr marL="1828800" lvl="3" indent="-294639" algn="l">
              <a:spcBef>
                <a:spcPts val="320"/>
              </a:spcBef>
              <a:spcAft>
                <a:spcPts val="0"/>
              </a:spcAft>
              <a:buSzPts val="1040"/>
              <a:buChar char="⚫"/>
              <a:defRPr sz="1600"/>
            </a:lvl4pPr>
            <a:lvl5pPr marL="2286000" lvl="4" indent="-294639" algn="l">
              <a:spcBef>
                <a:spcPts val="320"/>
              </a:spcBef>
              <a:spcAft>
                <a:spcPts val="0"/>
              </a:spcAft>
              <a:buSzPts val="1040"/>
              <a:buChar char="⚫"/>
              <a:defRPr sz="1600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21"/>
          <p:cNvSpPr txBox="1">
            <a:spLocks noGrp="1"/>
          </p:cNvSpPr>
          <p:nvPr>
            <p:ph type="body" idx="3"/>
          </p:nvPr>
        </p:nvSpPr>
        <p:spPr>
          <a:xfrm>
            <a:off x="4645026" y="1859759"/>
            <a:ext cx="4041775" cy="654843"/>
          </a:xfrm>
          <a:prstGeom prst="rect">
            <a:avLst/>
          </a:prstGeom>
          <a:solidFill>
            <a:srgbClr val="D9E188"/>
          </a:solidFill>
          <a:ln>
            <a:noFill/>
          </a:ln>
        </p:spPr>
        <p:txBody>
          <a:bodyPr spcFirstLastPara="1" wrap="square" lIns="45700" tIns="0" rIns="45700" bIns="0" anchor="ctr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2280"/>
              <a:buNone/>
              <a:defRPr sz="2400" b="1" cap="none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17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26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04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040"/>
              <a:buNone/>
              <a:defRPr sz="1600" b="1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1"/>
          <p:cNvSpPr txBox="1">
            <a:spLocks noGrp="1"/>
          </p:cNvSpPr>
          <p:nvPr>
            <p:ph type="body" idx="4"/>
          </p:nvPr>
        </p:nvSpPr>
        <p:spPr>
          <a:xfrm>
            <a:off x="4645026" y="2514600"/>
            <a:ext cx="4041775" cy="3845720"/>
          </a:xfrm>
          <a:prstGeom prst="rect">
            <a:avLst/>
          </a:prstGeom>
          <a:solidFill>
            <a:srgbClr val="D9E188"/>
          </a:solidFill>
          <a:ln>
            <a:noFill/>
          </a:ln>
        </p:spPr>
        <p:txBody>
          <a:bodyPr spcFirstLastPara="1" wrap="square" lIns="91425" tIns="0" rIns="91425" bIns="45700" anchor="t" anchorCtr="0">
            <a:normAutofit/>
          </a:bodyPr>
          <a:lstStyle>
            <a:lvl1pPr marL="457200" lvl="0" indent="-361315" algn="l">
              <a:spcBef>
                <a:spcPts val="440"/>
              </a:spcBef>
              <a:spcAft>
                <a:spcPts val="0"/>
              </a:spcAft>
              <a:buSzPts val="2090"/>
              <a:buChar char="⚫"/>
              <a:defRPr sz="2200"/>
            </a:lvl1pPr>
            <a:lvl2pPr marL="914400" lvl="1" indent="-336550" algn="l">
              <a:spcBef>
                <a:spcPts val="400"/>
              </a:spcBef>
              <a:spcAft>
                <a:spcPts val="0"/>
              </a:spcAft>
              <a:buSzPts val="1700"/>
              <a:buChar char="⚫"/>
              <a:defRPr sz="2000"/>
            </a:lvl2pPr>
            <a:lvl3pPr marL="1371600" lvl="2" indent="-308610" algn="l">
              <a:spcBef>
                <a:spcPts val="360"/>
              </a:spcBef>
              <a:spcAft>
                <a:spcPts val="0"/>
              </a:spcAft>
              <a:buSzPts val="1260"/>
              <a:buChar char="⚫"/>
              <a:defRPr sz="1800"/>
            </a:lvl3pPr>
            <a:lvl4pPr marL="1828800" lvl="3" indent="-294639" algn="l">
              <a:spcBef>
                <a:spcPts val="320"/>
              </a:spcBef>
              <a:spcAft>
                <a:spcPts val="0"/>
              </a:spcAft>
              <a:buSzPts val="1040"/>
              <a:buChar char="⚫"/>
              <a:defRPr sz="1600"/>
            </a:lvl4pPr>
            <a:lvl5pPr marL="2286000" lvl="4" indent="-294639" algn="l">
              <a:spcBef>
                <a:spcPts val="320"/>
              </a:spcBef>
              <a:spcAft>
                <a:spcPts val="0"/>
              </a:spcAft>
              <a:buSzPts val="1040"/>
              <a:buChar char="⚫"/>
              <a:defRPr sz="1600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1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21"/>
          <p:cNvSpPr txBox="1">
            <a:spLocks noGrp="1"/>
          </p:cNvSpPr>
          <p:nvPr>
            <p:ph type="ftr" idx="11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1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2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Arial"/>
              <a:buNone/>
              <a:defRPr sz="5000" b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22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2"/>
          <p:cNvSpPr txBox="1">
            <a:spLocks noGrp="1"/>
          </p:cNvSpPr>
          <p:nvPr>
            <p:ph type="ftr" idx="11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2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3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3"/>
          <p:cNvSpPr txBox="1">
            <a:spLocks noGrp="1"/>
          </p:cNvSpPr>
          <p:nvPr>
            <p:ph type="ftr" idx="11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23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4"/>
          <p:cNvSpPr txBox="1"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4"/>
          <p:cNvSpPr txBox="1">
            <a:spLocks noGrp="1"/>
          </p:cNvSpPr>
          <p:nvPr>
            <p:ph type="body" idx="1"/>
          </p:nvPr>
        </p:nvSpPr>
        <p:spPr>
          <a:xfrm>
            <a:off x="3575050" y="1676400"/>
            <a:ext cx="5111750" cy="4572000"/>
          </a:xfrm>
          <a:prstGeom prst="rect">
            <a:avLst/>
          </a:prstGeom>
          <a:solidFill>
            <a:srgbClr val="D9E188"/>
          </a:solidFill>
          <a:ln>
            <a:noFill/>
          </a:ln>
        </p:spPr>
        <p:txBody>
          <a:bodyPr spcFirstLastPara="1" wrap="square" lIns="91425" tIns="0" rIns="91425" bIns="45700" anchor="t" anchorCtr="0">
            <a:normAutofit/>
          </a:bodyPr>
          <a:lstStyle>
            <a:lvl1pPr marL="457200" lvl="0" indent="-397510" algn="l">
              <a:spcBef>
                <a:spcPts val="560"/>
              </a:spcBef>
              <a:spcAft>
                <a:spcPts val="0"/>
              </a:spcAft>
              <a:buSzPts val="2660"/>
              <a:buChar char="⚫"/>
              <a:defRPr sz="2800"/>
            </a:lvl1pPr>
            <a:lvl2pPr marL="914400" lvl="1" indent="-368935" algn="l">
              <a:spcBef>
                <a:spcPts val="520"/>
              </a:spcBef>
              <a:spcAft>
                <a:spcPts val="0"/>
              </a:spcAft>
              <a:buSzPts val="2210"/>
              <a:buChar char="⚫"/>
              <a:defRPr sz="2600"/>
            </a:lvl2pPr>
            <a:lvl3pPr marL="1371600" lvl="2" indent="-335280" algn="l">
              <a:spcBef>
                <a:spcPts val="480"/>
              </a:spcBef>
              <a:spcAft>
                <a:spcPts val="0"/>
              </a:spcAft>
              <a:buSzPts val="1680"/>
              <a:buChar char="⚫"/>
              <a:defRPr sz="2400"/>
            </a:lvl3pPr>
            <a:lvl4pPr marL="1828800" lvl="3" indent="-311150" algn="l">
              <a:spcBef>
                <a:spcPts val="400"/>
              </a:spcBef>
              <a:spcAft>
                <a:spcPts val="0"/>
              </a:spcAft>
              <a:buSzPts val="1300"/>
              <a:buChar char="⚫"/>
              <a:defRPr sz="2000"/>
            </a:lvl4pPr>
            <a:lvl5pPr marL="2286000" lvl="4" indent="-302895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4"/>
          <p:cNvSpPr txBox="1"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75" tIns="45700" rIns="1827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SzPts val="133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SzPts val="102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7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4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24"/>
          <p:cNvSpPr txBox="1">
            <a:spLocks noGrp="1"/>
          </p:cNvSpPr>
          <p:nvPr>
            <p:ph type="ftr" idx="11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4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5">
            <a:alphaModFix/>
          </a:blip>
          <a:tile tx="0" ty="0" sx="65000" sy="65000" flip="none" algn="tl"/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5"/>
          <p:cNvGrpSpPr/>
          <p:nvPr/>
        </p:nvGrpSpPr>
        <p:grpSpPr>
          <a:xfrm>
            <a:off x="-32048" y="-16113"/>
            <a:ext cx="9198255" cy="6888627"/>
            <a:chOff x="-13703" y="-30627"/>
            <a:chExt cx="12264340" cy="6888627"/>
          </a:xfrm>
        </p:grpSpPr>
        <p:sp>
          <p:nvSpPr>
            <p:cNvPr id="11" name="Google Shape;11;p15"/>
            <p:cNvSpPr/>
            <p:nvPr/>
          </p:nvSpPr>
          <p:spPr>
            <a:xfrm>
              <a:off x="31633" y="0"/>
              <a:ext cx="12188952" cy="6858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2" name="Google Shape;12;p15"/>
            <p:cNvGrpSpPr/>
            <p:nvPr/>
          </p:nvGrpSpPr>
          <p:grpSpPr>
            <a:xfrm>
              <a:off x="-13703" y="-30627"/>
              <a:ext cx="12264340" cy="1086266"/>
              <a:chOff x="-39059" y="-16113"/>
              <a:chExt cx="12264340" cy="1086266"/>
            </a:xfrm>
          </p:grpSpPr>
          <p:sp>
            <p:nvSpPr>
              <p:cNvPr id="13" name="Google Shape;13;p15"/>
              <p:cNvSpPr/>
              <p:nvPr/>
            </p:nvSpPr>
            <p:spPr>
              <a:xfrm>
                <a:off x="-12700" y="-7144"/>
                <a:ext cx="12217400" cy="1041400"/>
              </a:xfrm>
              <a:custGeom>
                <a:avLst/>
                <a:gdLst/>
                <a:ahLst/>
                <a:cxnLst/>
                <a:rect l="l" t="t" r="r" b="b"/>
                <a:pathLst>
                  <a:path w="5772" h="656" extrusionOk="0">
                    <a:moveTo>
                      <a:pt x="6" y="2"/>
                    </a:moveTo>
                    <a:lnTo>
                      <a:pt x="2542" y="0"/>
                    </a:lnTo>
                    <a:cubicBezTo>
                      <a:pt x="2746" y="101"/>
                      <a:pt x="3828" y="367"/>
                      <a:pt x="4374" y="367"/>
                    </a:cubicBezTo>
                    <a:cubicBezTo>
                      <a:pt x="4920" y="367"/>
                      <a:pt x="5526" y="152"/>
                      <a:pt x="5766" y="55"/>
                    </a:cubicBezTo>
                    <a:lnTo>
                      <a:pt x="5772" y="213"/>
                    </a:lnTo>
                    <a:cubicBezTo>
                      <a:pt x="5670" y="257"/>
                      <a:pt x="5016" y="441"/>
                      <a:pt x="4302" y="439"/>
                    </a:cubicBezTo>
                    <a:cubicBezTo>
                      <a:pt x="3588" y="437"/>
                      <a:pt x="2205" y="165"/>
                      <a:pt x="1488" y="201"/>
                    </a:cubicBezTo>
                    <a:cubicBezTo>
                      <a:pt x="750" y="209"/>
                      <a:pt x="270" y="482"/>
                      <a:pt x="0" y="656"/>
                    </a:cubicBezTo>
                    <a:lnTo>
                      <a:pt x="6" y="2"/>
                    </a:lnTo>
                    <a:close/>
                  </a:path>
                </a:pathLst>
              </a:custGeom>
              <a:gradFill>
                <a:gsLst>
                  <a:gs pos="0">
                    <a:srgbClr val="668F1B">
                      <a:alpha val="44705"/>
                    </a:srgbClr>
                  </a:gs>
                  <a:gs pos="100000">
                    <a:srgbClr val="CAE00E">
                      <a:alpha val="54901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" name="Google Shape;14;p15"/>
              <p:cNvSpPr/>
              <p:nvPr/>
            </p:nvSpPr>
            <p:spPr>
              <a:xfrm>
                <a:off x="5842000" y="-7144"/>
                <a:ext cx="6350000" cy="638175"/>
              </a:xfrm>
              <a:custGeom>
                <a:avLst/>
                <a:gdLst/>
                <a:ahLst/>
                <a:cxnLst/>
                <a:rect l="l" t="t" r="r" b="b"/>
                <a:pathLst>
                  <a:path w="3000" h="595" extrusionOk="0">
                    <a:moveTo>
                      <a:pt x="0" y="0"/>
                    </a:moveTo>
                    <a:cubicBezTo>
                      <a:pt x="174" y="102"/>
                      <a:pt x="1168" y="533"/>
                      <a:pt x="1668" y="564"/>
                    </a:cubicBezTo>
                    <a:cubicBezTo>
                      <a:pt x="2168" y="595"/>
                      <a:pt x="2778" y="279"/>
                      <a:pt x="3000" y="186"/>
                    </a:cubicBezTo>
                    <a:lnTo>
                      <a:pt x="3000" y="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A719">
                      <a:alpha val="29803"/>
                    </a:srgbClr>
                  </a:gs>
                  <a:gs pos="80000">
                    <a:srgbClr val="80B814">
                      <a:alpha val="44705"/>
                    </a:srgbClr>
                  </a:gs>
                  <a:gs pos="100000">
                    <a:srgbClr val="80B814">
                      <a:alpha val="44705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5" name="Google Shape;15;p15"/>
              <p:cNvGrpSpPr/>
              <p:nvPr/>
            </p:nvGrpSpPr>
            <p:grpSpPr>
              <a:xfrm>
                <a:off x="-39059" y="-16113"/>
                <a:ext cx="12264340" cy="1086266"/>
                <a:chOff x="-29322" y="-1971"/>
                <a:chExt cx="9198255" cy="1086266"/>
              </a:xfrm>
            </p:grpSpPr>
            <p:sp>
              <p:nvSpPr>
                <p:cNvPr id="16" name="Google Shape;16;p15"/>
                <p:cNvSpPr/>
                <p:nvPr/>
              </p:nvSpPr>
              <p:spPr>
                <a:xfrm rot="-164308">
                  <a:off x="-19045" y="216550"/>
                  <a:ext cx="9163050" cy="6492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72" h="1055" extrusionOk="0">
                      <a:moveTo>
                        <a:pt x="0" y="966"/>
                      </a:moveTo>
                      <a:cubicBezTo>
                        <a:pt x="282" y="738"/>
                        <a:pt x="923" y="275"/>
                        <a:pt x="1608" y="282"/>
                      </a:cubicBezTo>
                      <a:cubicBezTo>
                        <a:pt x="2293" y="289"/>
                        <a:pt x="3416" y="1055"/>
                        <a:pt x="4110" y="1008"/>
                      </a:cubicBezTo>
                      <a:cubicBezTo>
                        <a:pt x="4804" y="961"/>
                        <a:pt x="5426" y="210"/>
                        <a:pt x="5772" y="0"/>
                      </a:cubicBezTo>
                    </a:path>
                  </a:pathLst>
                </a:custGeom>
                <a:noFill/>
                <a:ln w="10775" cap="flat" cmpd="sng">
                  <a:solidFill>
                    <a:srgbClr val="A8B53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" name="Google Shape;17;p15"/>
                <p:cNvSpPr/>
                <p:nvPr/>
              </p:nvSpPr>
              <p:spPr>
                <a:xfrm rot="-164308">
                  <a:off x="-14309" y="290003"/>
                  <a:ext cx="9175812" cy="5303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66" h="854" extrusionOk="0">
                      <a:moveTo>
                        <a:pt x="0" y="732"/>
                      </a:moveTo>
                      <a:cubicBezTo>
                        <a:pt x="273" y="647"/>
                        <a:pt x="951" y="214"/>
                        <a:pt x="1638" y="228"/>
                      </a:cubicBezTo>
                      <a:cubicBezTo>
                        <a:pt x="2325" y="242"/>
                        <a:pt x="3434" y="854"/>
                        <a:pt x="4122" y="816"/>
                      </a:cubicBezTo>
                      <a:cubicBezTo>
                        <a:pt x="4810" y="778"/>
                        <a:pt x="5424" y="170"/>
                        <a:pt x="5766" y="0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18" name="Google Shape;18;p15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Arial"/>
              <a:buNone/>
              <a:defRPr sz="5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9" name="Google Shape;19;p15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5445" algn="l" rtl="0">
              <a:spcBef>
                <a:spcPts val="520"/>
              </a:spcBef>
              <a:spcAft>
                <a:spcPts val="0"/>
              </a:spcAft>
              <a:buClr>
                <a:srgbClr val="626A19"/>
              </a:buClr>
              <a:buSzPts val="2470"/>
              <a:buFont typeface="Noto Sans Symbols"/>
              <a:buChar char="⚫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8140" algn="l" rtl="0">
              <a:spcBef>
                <a:spcPts val="480"/>
              </a:spcBef>
              <a:spcAft>
                <a:spcPts val="0"/>
              </a:spcAft>
              <a:buClr>
                <a:srgbClr val="2A4F1C"/>
              </a:buClr>
              <a:buSzPts val="2040"/>
              <a:buFont typeface="Noto Sans Symbols"/>
              <a:buChar char="⚫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1944" algn="l" rtl="0">
              <a:spcBef>
                <a:spcPts val="420"/>
              </a:spcBef>
              <a:spcAft>
                <a:spcPts val="0"/>
              </a:spcAft>
              <a:buClr>
                <a:srgbClr val="455C19"/>
              </a:buClr>
              <a:buSzPts val="1470"/>
              <a:buFont typeface="Noto Sans Symbols"/>
              <a:buChar char="⚫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1150" algn="l" rtl="0">
              <a:spcBef>
                <a:spcPts val="400"/>
              </a:spcBef>
              <a:spcAft>
                <a:spcPts val="0"/>
              </a:spcAft>
              <a:buClr>
                <a:srgbClr val="626A19"/>
              </a:buClr>
              <a:buSzPts val="13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1150" algn="l" rtl="0">
              <a:spcBef>
                <a:spcPts val="400"/>
              </a:spcBef>
              <a:spcAft>
                <a:spcPts val="0"/>
              </a:spcAft>
              <a:buClr>
                <a:srgbClr val="017058"/>
              </a:buClr>
              <a:buSzPts val="13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0039" algn="l" rtl="0">
              <a:spcBef>
                <a:spcPts val="360"/>
              </a:spcBef>
              <a:spcAft>
                <a:spcPts val="0"/>
              </a:spcAft>
              <a:buClr>
                <a:srgbClr val="215D65"/>
              </a:buClr>
              <a:buSzPts val="1440"/>
              <a:buFont typeface="Noto Sans Symbols"/>
              <a:buChar char="⚫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9879" algn="l" rtl="0">
              <a:spcBef>
                <a:spcPts val="320"/>
              </a:spcBef>
              <a:spcAft>
                <a:spcPts val="0"/>
              </a:spcAft>
              <a:buClr>
                <a:srgbClr val="066684"/>
              </a:buClr>
              <a:buSzPts val="1280"/>
              <a:buFont typeface="Noto Sans Symbols"/>
              <a:buChar char="⚫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Google Shape;20;p15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" name="Google Shape;21;p15"/>
          <p:cNvSpPr txBox="1">
            <a:spLocks noGrp="1"/>
          </p:cNvSpPr>
          <p:nvPr>
            <p:ph type="ftr" idx="11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" name="Google Shape;22;p15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100" b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100" b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100" b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100" b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100" b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100" b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100" b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100" b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100" b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junit.org/junit5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"/>
          <p:cNvSpPr txBox="1"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8275" bIns="0" anchor="b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Font typeface="Arial"/>
              <a:buNone/>
            </a:pPr>
            <a:r>
              <a:rPr lang="es-419"/>
              <a:t>Estructura de Datos y Algoritmos</a:t>
            </a:r>
            <a:endParaRPr/>
          </a:p>
        </p:txBody>
      </p:sp>
      <p:sp>
        <p:nvSpPr>
          <p:cNvPr id="116" name="Google Shape;116;p1"/>
          <p:cNvSpPr txBox="1"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18275" bIns="45700" anchor="t" anchorCtr="0">
            <a:normAutofit/>
          </a:bodyPr>
          <a:lstStyle/>
          <a:p>
            <a:pPr marL="0" marR="45720" lvl="0" indent="0" algn="r" rtl="0">
              <a:spcBef>
                <a:spcPts val="0"/>
              </a:spcBef>
              <a:spcAft>
                <a:spcPts val="0"/>
              </a:spcAft>
              <a:buSzPts val="3420"/>
              <a:buNone/>
            </a:pPr>
            <a:r>
              <a:rPr lang="es-419" sz="3600">
                <a:solidFill>
                  <a:schemeClr val="dk2"/>
                </a:solidFill>
              </a:rPr>
              <a:t>ITBA     </a:t>
            </a:r>
            <a:r>
              <a:rPr lang="es-419" sz="3600" smtClean="0">
                <a:solidFill>
                  <a:schemeClr val="dk2"/>
                </a:solidFill>
              </a:rPr>
              <a:t>2024-Q1</a:t>
            </a:r>
            <a:endParaRPr sz="3600" dirty="0">
              <a:solidFill>
                <a:schemeClr val="dk2"/>
              </a:solidFill>
            </a:endParaRPr>
          </a:p>
        </p:txBody>
      </p:sp>
      <p:sp>
        <p:nvSpPr>
          <p:cNvPr id="117" name="Google Shape;117;p1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1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6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Arial"/>
              <a:buNone/>
            </a:pPr>
            <a:r>
              <a:rPr lang="es-419"/>
              <a:t>Ejemplo</a:t>
            </a:r>
            <a:endParaRPr/>
          </a:p>
        </p:txBody>
      </p:sp>
      <p:sp>
        <p:nvSpPr>
          <p:cNvPr id="181" name="Google Shape;181;p6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-419"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 sz="10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7569" y="2281646"/>
            <a:ext cx="7260122" cy="222939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7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Arial"/>
              <a:buNone/>
            </a:pPr>
            <a:r>
              <a:rPr lang="es-419"/>
              <a:t>Ambiente de prueba</a:t>
            </a:r>
            <a:endParaRPr/>
          </a:p>
        </p:txBody>
      </p:sp>
      <p:sp>
        <p:nvSpPr>
          <p:cNvPr id="187" name="Google Shape;187;p7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457200" lvl="0" indent="-3429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74844"/>
              <a:buChar char="●"/>
            </a:pPr>
            <a:r>
              <a:rPr lang="es-419">
                <a:solidFill>
                  <a:srgbClr val="000000"/>
                </a:solidFill>
              </a:rPr>
              <a:t>Frecuentemente se desea tener un ambiente de prueba prefijado, por ejemplo con ciertas variables inicializadas. 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4844"/>
              <a:buChar char="●"/>
            </a:pPr>
            <a:r>
              <a:rPr lang="es-419">
                <a:solidFill>
                  <a:srgbClr val="000000"/>
                </a:solidFill>
              </a:rPr>
              <a:t>Para evitar repetir este código de inicialización en cada uno de los tests unitarios (en cada uno de los métodos </a:t>
            </a:r>
            <a:r>
              <a:rPr lang="es-41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@Test</a:t>
            </a:r>
            <a:r>
              <a:rPr lang="es-419">
                <a:solidFill>
                  <a:srgbClr val="000000"/>
                </a:solidFill>
              </a:rPr>
              <a:t>) se cuentan con varias anotaciones útiles:</a:t>
            </a:r>
            <a:endParaRPr>
              <a:solidFill>
                <a:srgbClr val="000000"/>
              </a:solidFill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8108"/>
              <a:buChar char="○"/>
            </a:pPr>
            <a:r>
              <a:rPr lang="es-419" sz="1800">
                <a:solidFill>
                  <a:srgbClr val="808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@BeforeAll</a:t>
            </a:r>
            <a:r>
              <a:rPr lang="es-419" sz="1800">
                <a:solidFill>
                  <a:srgbClr val="000000"/>
                </a:solidFill>
                <a:highlight>
                  <a:srgbClr val="FFFFFF"/>
                </a:highlight>
              </a:rPr>
              <a:t>: Se ejecutará antes de todos los casos de prueba de la clase</a:t>
            </a:r>
            <a:endParaRPr sz="18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8108"/>
              <a:buChar char="○"/>
            </a:pPr>
            <a:r>
              <a:rPr lang="es-419" sz="1800">
                <a:solidFill>
                  <a:srgbClr val="808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@BeforeEach</a:t>
            </a:r>
            <a:r>
              <a:rPr lang="es-419" sz="1800">
                <a:solidFill>
                  <a:srgbClr val="000000"/>
                </a:solidFill>
                <a:highlight>
                  <a:srgbClr val="FFFFFF"/>
                </a:highlight>
              </a:rPr>
              <a:t>: Se ejecutará antes de cada</a:t>
            </a:r>
            <a:r>
              <a:rPr lang="es-419" sz="1800">
                <a:solidFill>
                  <a:srgbClr val="808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@Test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8108"/>
              <a:buChar char="○"/>
            </a:pPr>
            <a:r>
              <a:rPr lang="es-419" sz="1800">
                <a:solidFill>
                  <a:srgbClr val="808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@AfterEach</a:t>
            </a:r>
            <a:r>
              <a:rPr lang="es-419" sz="1800">
                <a:solidFill>
                  <a:srgbClr val="000000"/>
                </a:solidFill>
                <a:highlight>
                  <a:srgbClr val="FFFFFF"/>
                </a:highlight>
              </a:rPr>
              <a:t>: Se ejecutará después de cada</a:t>
            </a:r>
            <a:r>
              <a:rPr lang="es-419" sz="1800">
                <a:solidFill>
                  <a:srgbClr val="808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@Test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8108"/>
              <a:buChar char="○"/>
            </a:pPr>
            <a:r>
              <a:rPr lang="es-419" sz="1800">
                <a:solidFill>
                  <a:srgbClr val="808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@AfterAll</a:t>
            </a:r>
            <a:r>
              <a:rPr lang="es-419" sz="1800">
                <a:solidFill>
                  <a:srgbClr val="000000"/>
                </a:solidFill>
                <a:highlight>
                  <a:srgbClr val="FFFFFF"/>
                </a:highlight>
              </a:rPr>
              <a:t>: Se ejecutará después de todos los casos de prueba de la clase</a:t>
            </a:r>
            <a:endParaRPr sz="18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8108"/>
              <a:buChar char="○"/>
            </a:pPr>
            <a:r>
              <a:rPr lang="es-419" sz="1800">
                <a:solidFill>
                  <a:srgbClr val="000000"/>
                </a:solidFill>
                <a:highlight>
                  <a:srgbClr val="FFFFFF"/>
                </a:highlight>
              </a:rPr>
              <a:t>y otras más</a:t>
            </a:r>
            <a:endParaRPr sz="180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188" name="Google Shape;188;p7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-419"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11</a:t>
            </a:fld>
            <a:endParaRPr sz="10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8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Arial"/>
              <a:buNone/>
            </a:pPr>
            <a:r>
              <a:rPr lang="es-419"/>
              <a:t>Ejemplo</a:t>
            </a:r>
            <a:endParaRPr/>
          </a:p>
        </p:txBody>
      </p:sp>
      <p:sp>
        <p:nvSpPr>
          <p:cNvPr id="194" name="Google Shape;194;p8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/>
          <a:p>
            <a:pPr marL="0" lvl="0" indent="647700" algn="l" rtl="0">
              <a:spcBef>
                <a:spcPts val="0"/>
              </a:spcBef>
              <a:spcAft>
                <a:spcPts val="0"/>
              </a:spcAft>
              <a:buSzPct val="95000"/>
              <a:buNone/>
            </a:pPr>
            <a:r>
              <a:rPr lang="es-419">
                <a:solidFill>
                  <a:srgbClr val="808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@BeforeAll</a:t>
            </a:r>
            <a:endParaRPr>
              <a:solidFill>
                <a:srgbClr val="808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647700" algn="l" rtl="0">
              <a:spcBef>
                <a:spcPts val="0"/>
              </a:spcBef>
              <a:spcAft>
                <a:spcPts val="0"/>
              </a:spcAft>
              <a:buSzPct val="95000"/>
              <a:buNone/>
            </a:pPr>
            <a:r>
              <a:rPr lang="es-419" b="1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static void </a:t>
            </a:r>
            <a:r>
              <a:rPr lang="es-419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initAll() {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647700" algn="l" rtl="0">
              <a:spcBef>
                <a:spcPts val="0"/>
              </a:spcBef>
              <a:spcAft>
                <a:spcPts val="0"/>
              </a:spcAft>
              <a:buSzPct val="95000"/>
              <a:buNone/>
            </a:pPr>
            <a:r>
              <a:rPr lang="es-419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System.</a:t>
            </a:r>
            <a:r>
              <a:rPr lang="es-419" b="1" i="1">
                <a:solidFill>
                  <a:srgbClr val="660E7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out</a:t>
            </a:r>
            <a:r>
              <a:rPr lang="es-419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.println(</a:t>
            </a:r>
            <a:r>
              <a:rPr lang="es-419" b="1">
                <a:solidFill>
                  <a:srgbClr val="008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"Empiezan los tests"</a:t>
            </a:r>
            <a:r>
              <a:rPr lang="es-419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);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647700" algn="l" rtl="0">
              <a:spcBef>
                <a:spcPts val="0"/>
              </a:spcBef>
              <a:spcAft>
                <a:spcPts val="0"/>
              </a:spcAft>
              <a:buSzPct val="95000"/>
              <a:buNone/>
            </a:pPr>
            <a:r>
              <a:rPr lang="es-419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  <a:p>
            <a:pPr marL="0" lvl="0" indent="647700" algn="l" rtl="0">
              <a:spcBef>
                <a:spcPts val="0"/>
              </a:spcBef>
              <a:spcAft>
                <a:spcPts val="0"/>
              </a:spcAft>
              <a:buSzPct val="95000"/>
              <a:buNone/>
            </a:pPr>
            <a:endParaRPr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647700" algn="l" rtl="0">
              <a:spcBef>
                <a:spcPts val="0"/>
              </a:spcBef>
              <a:spcAft>
                <a:spcPts val="0"/>
              </a:spcAft>
              <a:buSzPct val="95000"/>
              <a:buNone/>
            </a:pPr>
            <a:r>
              <a:rPr lang="es-419">
                <a:solidFill>
                  <a:srgbClr val="808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@BeforeEach</a:t>
            </a:r>
            <a:endParaRPr>
              <a:solidFill>
                <a:srgbClr val="808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647700" algn="l" rtl="0">
              <a:spcBef>
                <a:spcPts val="0"/>
              </a:spcBef>
              <a:spcAft>
                <a:spcPts val="0"/>
              </a:spcAft>
              <a:buSzPct val="95000"/>
              <a:buNone/>
            </a:pPr>
            <a:r>
              <a:rPr lang="es-419" b="1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void </a:t>
            </a:r>
            <a:r>
              <a:rPr lang="es-419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init() {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647700" algn="l" rtl="0">
              <a:spcBef>
                <a:spcPts val="0"/>
              </a:spcBef>
              <a:spcAft>
                <a:spcPts val="0"/>
              </a:spcAft>
              <a:buSzPct val="95000"/>
              <a:buNone/>
            </a:pPr>
            <a:r>
              <a:rPr lang="es-419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System.</a:t>
            </a:r>
            <a:r>
              <a:rPr lang="es-419" b="1" i="1">
                <a:solidFill>
                  <a:srgbClr val="660E7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out</a:t>
            </a:r>
            <a:r>
              <a:rPr lang="es-419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.println(</a:t>
            </a:r>
            <a:r>
              <a:rPr lang="es-419" b="1">
                <a:solidFill>
                  <a:srgbClr val="008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"Empieza un test"</a:t>
            </a:r>
            <a:r>
              <a:rPr lang="es-419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);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647700" algn="l" rtl="0">
              <a:spcBef>
                <a:spcPts val="0"/>
              </a:spcBef>
              <a:spcAft>
                <a:spcPts val="0"/>
              </a:spcAft>
              <a:buSzPct val="95000"/>
              <a:buNone/>
            </a:pPr>
            <a:r>
              <a:rPr lang="es-419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  <a:p>
            <a:pPr marL="0" lvl="0" indent="647700" algn="l" rtl="0">
              <a:spcBef>
                <a:spcPts val="0"/>
              </a:spcBef>
              <a:spcAft>
                <a:spcPts val="0"/>
              </a:spcAft>
              <a:buSzPct val="95000"/>
              <a:buNone/>
            </a:pPr>
            <a:endParaRPr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647700" algn="l" rtl="0">
              <a:spcBef>
                <a:spcPts val="0"/>
              </a:spcBef>
              <a:spcAft>
                <a:spcPts val="0"/>
              </a:spcAft>
              <a:buSzPct val="95000"/>
              <a:buNone/>
            </a:pPr>
            <a:r>
              <a:rPr lang="es-419">
                <a:solidFill>
                  <a:srgbClr val="808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@AfterEach</a:t>
            </a:r>
            <a:endParaRPr>
              <a:solidFill>
                <a:srgbClr val="808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647700" algn="l" rtl="0">
              <a:spcBef>
                <a:spcPts val="0"/>
              </a:spcBef>
              <a:spcAft>
                <a:spcPts val="0"/>
              </a:spcAft>
              <a:buSzPct val="95000"/>
              <a:buNone/>
            </a:pPr>
            <a:r>
              <a:rPr lang="es-419" b="1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void </a:t>
            </a:r>
            <a:r>
              <a:rPr lang="es-419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tearDown() {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647700" algn="l" rtl="0">
              <a:spcBef>
                <a:spcPts val="0"/>
              </a:spcBef>
              <a:spcAft>
                <a:spcPts val="0"/>
              </a:spcAft>
              <a:buSzPct val="95000"/>
              <a:buNone/>
            </a:pPr>
            <a:r>
              <a:rPr lang="es-419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System.</a:t>
            </a:r>
            <a:r>
              <a:rPr lang="es-419" b="1" i="1">
                <a:solidFill>
                  <a:srgbClr val="660E7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out</a:t>
            </a:r>
            <a:r>
              <a:rPr lang="es-419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.println(</a:t>
            </a:r>
            <a:r>
              <a:rPr lang="es-419" b="1">
                <a:solidFill>
                  <a:srgbClr val="008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"Termina un test"</a:t>
            </a:r>
            <a:r>
              <a:rPr lang="es-419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);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647700" algn="l" rtl="0">
              <a:spcBef>
                <a:spcPts val="0"/>
              </a:spcBef>
              <a:spcAft>
                <a:spcPts val="0"/>
              </a:spcAft>
              <a:buSzPct val="95000"/>
              <a:buNone/>
            </a:pPr>
            <a:r>
              <a:rPr lang="es-419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  <a:p>
            <a:pPr marL="0" lvl="0" indent="647700" algn="l" rtl="0">
              <a:spcBef>
                <a:spcPts val="0"/>
              </a:spcBef>
              <a:spcAft>
                <a:spcPts val="0"/>
              </a:spcAft>
              <a:buSzPct val="95000"/>
              <a:buNone/>
            </a:pPr>
            <a:endParaRPr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647700" algn="l" rtl="0">
              <a:spcBef>
                <a:spcPts val="0"/>
              </a:spcBef>
              <a:spcAft>
                <a:spcPts val="0"/>
              </a:spcAft>
              <a:buSzPct val="95000"/>
              <a:buNone/>
            </a:pPr>
            <a:r>
              <a:rPr lang="es-419">
                <a:solidFill>
                  <a:srgbClr val="808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@AfterAll</a:t>
            </a:r>
            <a:endParaRPr>
              <a:solidFill>
                <a:srgbClr val="808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647700" algn="l" rtl="0">
              <a:spcBef>
                <a:spcPts val="0"/>
              </a:spcBef>
              <a:spcAft>
                <a:spcPts val="0"/>
              </a:spcAft>
              <a:buSzPct val="95000"/>
              <a:buNone/>
            </a:pPr>
            <a:r>
              <a:rPr lang="es-419" b="1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static void </a:t>
            </a:r>
            <a:r>
              <a:rPr lang="es-419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tearDownAll() {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647700" algn="l" rtl="0">
              <a:spcBef>
                <a:spcPts val="0"/>
              </a:spcBef>
              <a:spcAft>
                <a:spcPts val="0"/>
              </a:spcAft>
              <a:buSzPct val="95000"/>
              <a:buNone/>
            </a:pPr>
            <a:r>
              <a:rPr lang="es-419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System.</a:t>
            </a:r>
            <a:r>
              <a:rPr lang="es-419" b="1" i="1">
                <a:solidFill>
                  <a:srgbClr val="660E7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out</a:t>
            </a:r>
            <a:r>
              <a:rPr lang="es-419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.println(</a:t>
            </a:r>
            <a:r>
              <a:rPr lang="es-419" b="1">
                <a:solidFill>
                  <a:srgbClr val="008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"Terminaron todos los tests"</a:t>
            </a:r>
            <a:r>
              <a:rPr lang="es-419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);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647700" algn="l" rtl="0">
              <a:spcBef>
                <a:spcPts val="0"/>
              </a:spcBef>
              <a:spcAft>
                <a:spcPts val="0"/>
              </a:spcAft>
              <a:buSzPct val="95000"/>
              <a:buNone/>
            </a:pPr>
            <a:r>
              <a:rPr lang="es-419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}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SzPct val="95000"/>
              <a:buNone/>
            </a:pPr>
            <a:endParaRPr>
              <a:solidFill>
                <a:srgbClr val="00008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8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-419"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12</a:t>
            </a:fld>
            <a:endParaRPr sz="10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8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Arial"/>
              <a:buNone/>
            </a:pPr>
            <a:r>
              <a:rPr lang="es-419"/>
              <a:t>Ejemplo</a:t>
            </a:r>
            <a:endParaRPr/>
          </a:p>
        </p:txBody>
      </p:sp>
      <p:sp>
        <p:nvSpPr>
          <p:cNvPr id="195" name="Google Shape;195;p8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-419"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13</a:t>
            </a:fld>
            <a:endParaRPr sz="10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5631" y="1741023"/>
            <a:ext cx="6235316" cy="4476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59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9"/>
          <p:cNvSpPr txBox="1">
            <a:spLocks noGrp="1"/>
          </p:cNvSpPr>
          <p:nvPr>
            <p:ph type="title"/>
          </p:nvPr>
        </p:nvSpPr>
        <p:spPr>
          <a:xfrm>
            <a:off x="265500" y="1534800"/>
            <a:ext cx="4045200" cy="20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Arial"/>
              <a:buNone/>
            </a:pPr>
            <a:r>
              <a:rPr lang="es-419"/>
              <a:t>TP 1 – Ejer 7</a:t>
            </a:r>
            <a:endParaRPr/>
          </a:p>
        </p:txBody>
      </p:sp>
      <p:sp>
        <p:nvSpPr>
          <p:cNvPr id="201" name="Google Shape;201;p9"/>
          <p:cNvSpPr txBox="1">
            <a:spLocks noGrp="1"/>
          </p:cNvSpPr>
          <p:nvPr>
            <p:ph type="subTitle" idx="1"/>
          </p:nvPr>
        </p:nvSpPr>
        <p:spPr>
          <a:xfrm>
            <a:off x="265500" y="3692002"/>
            <a:ext cx="4045200" cy="16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s-419"/>
              <a:t>Implementación de tests unitarios para la versión </a:t>
            </a:r>
            <a:r>
              <a:rPr lang="es-419" b="1"/>
              <a:t>TimerFromScratch</a:t>
            </a:r>
            <a:endParaRPr b="1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s-419"/>
              <a:t>usando Junit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s-419" b="1"/>
              <a:t>Diseñar testeos!!!</a:t>
            </a:r>
            <a:endParaRPr b="1"/>
          </a:p>
        </p:txBody>
      </p:sp>
      <p:sp>
        <p:nvSpPr>
          <p:cNvPr id="202" name="Google Shape;202;p9"/>
          <p:cNvSpPr txBox="1">
            <a:spLocks noGrp="1"/>
          </p:cNvSpPr>
          <p:nvPr>
            <p:ph type="body" idx="2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  <a:solidFill>
            <a:srgbClr val="D9E188"/>
          </a:solidFill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419">
                <a:solidFill>
                  <a:schemeClr val="dk1"/>
                </a:solidFill>
              </a:rPr>
              <a:t>Agregar plug-in y dependencias</a:t>
            </a:r>
            <a:endParaRPr sz="18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9"/>
          <p:cNvSpPr txBox="1">
            <a:spLocks noGrp="1"/>
          </p:cNvSpPr>
          <p:nvPr>
            <p:ph type="sldNum" idx="4294967295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s-419"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14</a:t>
            </a:fld>
            <a:endParaRPr sz="10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0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0000" lnSpcReduction="20000"/>
          </a:bodyPr>
          <a:lstStyle/>
          <a:p>
            <a:pPr marL="365760" lvl="1" indent="0" algn="l" rtl="0">
              <a:spcBef>
                <a:spcPts val="300"/>
              </a:spcBef>
              <a:spcAft>
                <a:spcPts val="0"/>
              </a:spcAft>
              <a:buSzPct val="85000"/>
              <a:buNone/>
            </a:pPr>
            <a:endParaRPr lang="es-ES" dirty="0" smtClean="0"/>
          </a:p>
          <a:p>
            <a:pPr marL="365760" lvl="1" indent="0" algn="l" rtl="0">
              <a:spcBef>
                <a:spcPts val="300"/>
              </a:spcBef>
              <a:spcAft>
                <a:spcPts val="0"/>
              </a:spcAft>
              <a:buSzPct val="85000"/>
              <a:buNone/>
            </a:pPr>
            <a:endParaRPr lang="es-ES" dirty="0"/>
          </a:p>
          <a:p>
            <a:pPr marL="365760" lvl="1" indent="0" algn="l" rtl="0">
              <a:spcBef>
                <a:spcPts val="300"/>
              </a:spcBef>
              <a:spcAft>
                <a:spcPts val="0"/>
              </a:spcAft>
              <a:buSzPct val="85000"/>
              <a:buNone/>
            </a:pPr>
            <a:endParaRPr lang="es-ES" dirty="0" smtClean="0"/>
          </a:p>
          <a:p>
            <a:pPr marL="365760" lvl="1" indent="0" algn="l" rtl="0">
              <a:spcBef>
                <a:spcPts val="300"/>
              </a:spcBef>
              <a:spcAft>
                <a:spcPts val="0"/>
              </a:spcAft>
              <a:buSzPct val="85000"/>
              <a:buNone/>
            </a:pPr>
            <a:endParaRPr lang="es-ES" dirty="0"/>
          </a:p>
          <a:p>
            <a:pPr marL="365760" lvl="1" indent="0" algn="l" rtl="0">
              <a:spcBef>
                <a:spcPts val="300"/>
              </a:spcBef>
              <a:spcAft>
                <a:spcPts val="0"/>
              </a:spcAft>
              <a:buSzPct val="85000"/>
              <a:buNone/>
            </a:pPr>
            <a:endParaRPr lang="es-ES" dirty="0" smtClean="0"/>
          </a:p>
          <a:p>
            <a:pPr marL="365760" lvl="1" indent="0" algn="l" rtl="0">
              <a:spcBef>
                <a:spcPts val="300"/>
              </a:spcBef>
              <a:spcAft>
                <a:spcPts val="0"/>
              </a:spcAft>
              <a:buSzPct val="85000"/>
              <a:buNone/>
            </a:pPr>
            <a:endParaRPr lang="es-ES" dirty="0"/>
          </a:p>
          <a:p>
            <a:pPr marL="365760" lvl="1" indent="0" algn="l" rtl="0">
              <a:spcBef>
                <a:spcPts val="300"/>
              </a:spcBef>
              <a:spcAft>
                <a:spcPts val="0"/>
              </a:spcAft>
              <a:buSzPct val="85000"/>
              <a:buNone/>
            </a:pPr>
            <a:endParaRPr lang="es-ES" dirty="0" smtClean="0"/>
          </a:p>
          <a:p>
            <a:pPr marL="365760" lvl="1" indent="0" algn="l" rtl="0">
              <a:spcBef>
                <a:spcPts val="300"/>
              </a:spcBef>
              <a:spcAft>
                <a:spcPts val="0"/>
              </a:spcAft>
              <a:buSzPct val="85000"/>
              <a:buNone/>
            </a:pPr>
            <a:endParaRPr lang="es-ES" dirty="0"/>
          </a:p>
          <a:p>
            <a:pPr marL="365760" lvl="1" indent="0" algn="l" rtl="0">
              <a:spcBef>
                <a:spcPts val="300"/>
              </a:spcBef>
              <a:spcAft>
                <a:spcPts val="0"/>
              </a:spcAft>
              <a:buSzPct val="85000"/>
              <a:buNone/>
            </a:pPr>
            <a:endParaRPr dirty="0"/>
          </a:p>
          <a:p>
            <a:pPr marL="365760" lvl="1" indent="0" algn="l" rtl="0">
              <a:spcBef>
                <a:spcPts val="300"/>
              </a:spcBef>
              <a:spcAft>
                <a:spcPts val="0"/>
              </a:spcAft>
              <a:buSzPct val="85000"/>
              <a:buNone/>
            </a:pPr>
            <a:r>
              <a:rPr lang="es-419" dirty="0"/>
              <a:t>Y</a:t>
            </a:r>
            <a:endParaRPr dirty="0"/>
          </a:p>
          <a:p>
            <a:pPr marL="365760" lvl="1" indent="0" algn="l" rtl="0">
              <a:spcBef>
                <a:spcPts val="300"/>
              </a:spcBef>
              <a:spcAft>
                <a:spcPts val="0"/>
              </a:spcAft>
              <a:buSzPct val="85000"/>
              <a:buNone/>
            </a:pPr>
            <a:endParaRPr dirty="0"/>
          </a:p>
          <a:p>
            <a:pPr marL="0" lvl="0" indent="0" algn="l" rtl="0">
              <a:spcBef>
                <a:spcPts val="350"/>
              </a:spcBef>
              <a:spcAft>
                <a:spcPts val="0"/>
              </a:spcAft>
              <a:buSzPct val="95000"/>
              <a:buNone/>
            </a:pPr>
            <a:r>
              <a:rPr lang="es-419" sz="2800" dirty="0"/>
              <a:t> &lt;</a:t>
            </a:r>
            <a:r>
              <a:rPr lang="es-419" sz="2800" dirty="0" err="1"/>
              <a:t>plugin</a:t>
            </a:r>
            <a:r>
              <a:rPr lang="es-419" sz="2800" dirty="0"/>
              <a:t>&gt;</a:t>
            </a:r>
            <a:endParaRPr sz="2800" dirty="0"/>
          </a:p>
          <a:p>
            <a:pPr marL="0" lvl="0" indent="0" algn="l" rtl="0">
              <a:spcBef>
                <a:spcPts val="350"/>
              </a:spcBef>
              <a:spcAft>
                <a:spcPts val="0"/>
              </a:spcAft>
              <a:buSzPct val="95000"/>
              <a:buNone/>
            </a:pPr>
            <a:r>
              <a:rPr lang="es-419" sz="2800" dirty="0"/>
              <a:t>	&lt;</a:t>
            </a:r>
            <a:r>
              <a:rPr lang="es-419" sz="2800" dirty="0" err="1"/>
              <a:t>groupId</a:t>
            </a:r>
            <a:r>
              <a:rPr lang="es-419" sz="2800" dirty="0"/>
              <a:t>&gt;</a:t>
            </a:r>
            <a:r>
              <a:rPr lang="es-419" sz="2800" dirty="0" err="1"/>
              <a:t>org.apache.maven.plugins</a:t>
            </a:r>
            <a:r>
              <a:rPr lang="es-419" sz="2800" dirty="0"/>
              <a:t>&lt;/</a:t>
            </a:r>
            <a:r>
              <a:rPr lang="es-419" sz="2800" dirty="0" err="1"/>
              <a:t>groupId</a:t>
            </a:r>
            <a:r>
              <a:rPr lang="es-419" sz="2800" dirty="0"/>
              <a:t>&gt;</a:t>
            </a:r>
            <a:endParaRPr sz="2800" dirty="0"/>
          </a:p>
          <a:p>
            <a:pPr marL="0" lvl="0" indent="0" algn="l" rtl="0">
              <a:spcBef>
                <a:spcPts val="350"/>
              </a:spcBef>
              <a:spcAft>
                <a:spcPts val="0"/>
              </a:spcAft>
              <a:buSzPct val="95000"/>
              <a:buNone/>
            </a:pPr>
            <a:r>
              <a:rPr lang="es-419" sz="2800" dirty="0"/>
              <a:t> 	&lt;</a:t>
            </a:r>
            <a:r>
              <a:rPr lang="es-419" sz="2800" dirty="0" err="1"/>
              <a:t>artifactId</a:t>
            </a:r>
            <a:r>
              <a:rPr lang="es-419" sz="2800" dirty="0"/>
              <a:t>&gt;</a:t>
            </a:r>
            <a:r>
              <a:rPr lang="es-419" sz="2800" dirty="0" err="1"/>
              <a:t>maven-surefire-plugin</a:t>
            </a:r>
            <a:r>
              <a:rPr lang="es-419" sz="2800" dirty="0"/>
              <a:t>&lt;/</a:t>
            </a:r>
            <a:r>
              <a:rPr lang="es-419" sz="2800" dirty="0" err="1"/>
              <a:t>artifactId</a:t>
            </a:r>
            <a:r>
              <a:rPr lang="es-419" sz="2800" dirty="0"/>
              <a:t>&gt;</a:t>
            </a:r>
            <a:endParaRPr sz="2800" dirty="0"/>
          </a:p>
          <a:p>
            <a:pPr marL="0" lvl="0" indent="0" algn="l" rtl="0">
              <a:spcBef>
                <a:spcPts val="350"/>
              </a:spcBef>
              <a:spcAft>
                <a:spcPts val="0"/>
              </a:spcAft>
              <a:buSzPct val="95000"/>
              <a:buNone/>
            </a:pPr>
            <a:r>
              <a:rPr lang="es-419" sz="2800" dirty="0"/>
              <a:t> 	&lt;</a:t>
            </a:r>
            <a:r>
              <a:rPr lang="es-419" sz="2800" dirty="0" err="1"/>
              <a:t>version</a:t>
            </a:r>
            <a:r>
              <a:rPr lang="es-419" sz="2800" dirty="0"/>
              <a:t>&gt;2.22.2&lt;/</a:t>
            </a:r>
            <a:r>
              <a:rPr lang="es-419" sz="2800" dirty="0" err="1"/>
              <a:t>version</a:t>
            </a:r>
            <a:r>
              <a:rPr lang="es-419" sz="2800" dirty="0"/>
              <a:t>&gt;</a:t>
            </a:r>
            <a:endParaRPr dirty="0"/>
          </a:p>
          <a:p>
            <a:pPr marL="0" lvl="0" indent="0" algn="l" rtl="0">
              <a:spcBef>
                <a:spcPts val="350"/>
              </a:spcBef>
              <a:spcAft>
                <a:spcPts val="0"/>
              </a:spcAft>
              <a:buSzPct val="95000"/>
              <a:buNone/>
            </a:pPr>
            <a:r>
              <a:rPr lang="es-419" sz="2800" dirty="0"/>
              <a:t> &lt;/</a:t>
            </a:r>
            <a:r>
              <a:rPr lang="es-419" sz="2800" dirty="0" err="1"/>
              <a:t>plugin</a:t>
            </a:r>
            <a:r>
              <a:rPr lang="es-419" sz="2800" dirty="0"/>
              <a:t>&gt;</a:t>
            </a:r>
            <a:endParaRPr dirty="0"/>
          </a:p>
        </p:txBody>
      </p:sp>
      <p:sp>
        <p:nvSpPr>
          <p:cNvPr id="209" name="Google Shape;209;p10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</a:pPr>
            <a:fld id="{00000000-1234-1234-1234-123412341234}" type="slidenum">
              <a:rPr lang="es-419"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15</a:t>
            </a:fld>
            <a:endParaRPr sz="10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0" name="Google Shape;210;p10" descr="File:Notepad icon.sv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51857" y="4947975"/>
            <a:ext cx="1145886" cy="1145886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810" y="1045029"/>
            <a:ext cx="8174380" cy="302187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1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SzPts val="2660"/>
              <a:buNone/>
            </a:pPr>
            <a:r>
              <a:rPr lang="es-419" sz="2800"/>
              <a:t>Sólo con método </a:t>
            </a:r>
            <a:r>
              <a:rPr lang="es-419" sz="2800">
                <a:latin typeface="Arial"/>
                <a:ea typeface="Arial"/>
                <a:cs typeface="Arial"/>
                <a:sym typeface="Arial"/>
              </a:rPr>
              <a:t>toString() </a:t>
            </a:r>
            <a:r>
              <a:rPr lang="es-419" sz="2800"/>
              <a:t>es complicado saber si la clase está generando bien los días, horas, minutos, segundos a partir de los ms…</a:t>
            </a:r>
            <a:endParaRPr/>
          </a:p>
          <a:p>
            <a:pPr marL="0" lvl="0" indent="0" algn="just" rtl="0">
              <a:spcBef>
                <a:spcPts val="560"/>
              </a:spcBef>
              <a:spcAft>
                <a:spcPts val="0"/>
              </a:spcAft>
              <a:buSzPts val="2660"/>
              <a:buNone/>
            </a:pPr>
            <a:endParaRPr sz="2800"/>
          </a:p>
          <a:p>
            <a:pPr marL="0" lvl="0" indent="0" algn="just" rtl="0">
              <a:spcBef>
                <a:spcPts val="560"/>
              </a:spcBef>
              <a:spcAft>
                <a:spcPts val="0"/>
              </a:spcAft>
              <a:buSzPts val="2660"/>
              <a:buNone/>
            </a:pP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spcBef>
                <a:spcPts val="560"/>
              </a:spcBef>
              <a:spcAft>
                <a:spcPts val="0"/>
              </a:spcAft>
              <a:buSzPts val="2660"/>
              <a:buNone/>
            </a:pPr>
            <a:r>
              <a:rPr lang="es-419" sz="2800"/>
              <a:t>¿Cómo sabremos cuál es el tiempo transcurrido para poder chequear si lo calculado es lo esperado?</a:t>
            </a:r>
            <a:endParaRPr/>
          </a:p>
        </p:txBody>
      </p:sp>
      <p:sp>
        <p:nvSpPr>
          <p:cNvPr id="216" name="Google Shape;216;p11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-419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16</a:t>
            </a:fld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b847c960c2_0_24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spcBef>
                <a:spcPts val="560"/>
              </a:spcBef>
              <a:spcAft>
                <a:spcPts val="0"/>
              </a:spcAft>
              <a:buSzPts val="2660"/>
              <a:buNone/>
            </a:pPr>
            <a:r>
              <a:rPr lang="es-419" sz="2800"/>
              <a:t>Una Clase es </a:t>
            </a:r>
            <a:r>
              <a:rPr lang="es-419" sz="2800" b="1"/>
              <a:t>Testeable</a:t>
            </a:r>
            <a:r>
              <a:rPr lang="es-419" sz="2800"/>
              <a:t> si fue diseñada para poder realizar correctamente tests sobre ella.</a:t>
            </a:r>
            <a:endParaRPr sz="2800"/>
          </a:p>
          <a:p>
            <a:pPr marL="0" lvl="0" indent="0" algn="just" rtl="0">
              <a:spcBef>
                <a:spcPts val="560"/>
              </a:spcBef>
              <a:spcAft>
                <a:spcPts val="0"/>
              </a:spcAft>
              <a:buSzPts val="2660"/>
              <a:buNone/>
            </a:pPr>
            <a:endParaRPr sz="2800"/>
          </a:p>
          <a:p>
            <a:pPr marL="0" lvl="0" indent="0" algn="just" rtl="0">
              <a:spcBef>
                <a:spcPts val="560"/>
              </a:spcBef>
              <a:spcAft>
                <a:spcPts val="0"/>
              </a:spcAft>
              <a:buSzPts val="2660"/>
              <a:buNone/>
            </a:pPr>
            <a:r>
              <a:rPr lang="es-419" sz="2800"/>
              <a:t>Los métodos no deben tener efectos secundarios ni dependencias con componentes externos</a:t>
            </a:r>
            <a:endParaRPr sz="2800"/>
          </a:p>
        </p:txBody>
      </p:sp>
      <p:sp>
        <p:nvSpPr>
          <p:cNvPr id="222" name="Google Shape;222;gb847c960c2_0_24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-419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17</a:t>
            </a:fld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2"/>
          <p:cNvSpPr txBox="1">
            <a:spLocks noGrp="1"/>
          </p:cNvSpPr>
          <p:nvPr>
            <p:ph type="title"/>
          </p:nvPr>
        </p:nvSpPr>
        <p:spPr>
          <a:xfrm>
            <a:off x="265500" y="1534800"/>
            <a:ext cx="4045200" cy="20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Arial"/>
              <a:buNone/>
            </a:pPr>
            <a:r>
              <a:rPr lang="es-419"/>
              <a:t>TP 1- Ejer 8</a:t>
            </a:r>
            <a:endParaRPr/>
          </a:p>
        </p:txBody>
      </p:sp>
      <p:sp>
        <p:nvSpPr>
          <p:cNvPr id="228" name="Google Shape;228;p12"/>
          <p:cNvSpPr txBox="1">
            <a:spLocks noGrp="1"/>
          </p:cNvSpPr>
          <p:nvPr>
            <p:ph type="subTitle" idx="1"/>
          </p:nvPr>
        </p:nvSpPr>
        <p:spPr>
          <a:xfrm>
            <a:off x="265500" y="3692002"/>
            <a:ext cx="4045200" cy="16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s-419"/>
              <a:t>Mejorar la implementación de TimerFromScratch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12"/>
          <p:cNvSpPr txBox="1">
            <a:spLocks noGrp="1"/>
          </p:cNvSpPr>
          <p:nvPr>
            <p:ph type="body" idx="2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  <a:solidFill>
            <a:srgbClr val="D9E18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419" sz="2000">
                <a:solidFill>
                  <a:schemeClr val="dk1"/>
                </a:solidFill>
              </a:rPr>
              <a:t>Agregar métodos getters para facilitar el testing.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12"/>
          <p:cNvSpPr txBox="1">
            <a:spLocks noGrp="1"/>
          </p:cNvSpPr>
          <p:nvPr>
            <p:ph type="sldNum" idx="4294967295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s-419"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18</a:t>
            </a:fld>
            <a:endParaRPr sz="10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1" name="Google Shape;231;p12" descr="File:Notepad icon.sv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79214" y="4709830"/>
            <a:ext cx="1145886" cy="11458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3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Arial"/>
              <a:buNone/>
            </a:pPr>
            <a:endParaRPr/>
          </a:p>
        </p:txBody>
      </p:sp>
      <p:sp>
        <p:nvSpPr>
          <p:cNvPr id="237" name="Google Shape;237;p13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74320" lvl="0" indent="-274320" algn="l" rtl="0">
              <a:spcBef>
                <a:spcPts val="0"/>
              </a:spcBef>
              <a:spcAft>
                <a:spcPts val="0"/>
              </a:spcAft>
              <a:buSzPts val="2470"/>
              <a:buChar char="⚫"/>
            </a:pPr>
            <a:r>
              <a:rPr lang="es-419"/>
              <a:t>¿Validaron que no se obtengan 61 minutos? Etc</a:t>
            </a:r>
            <a:endParaRPr/>
          </a:p>
          <a:p>
            <a:pPr marL="274320" lvl="0" indent="-117475" algn="l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/>
          </a:p>
          <a:p>
            <a:pPr marL="274320" lvl="0" indent="-274320" algn="l" rtl="0"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s-419"/>
              <a:t>¿Probaron si falla con </a:t>
            </a:r>
            <a:r>
              <a:rPr lang="es-419">
                <a:latin typeface="Arial"/>
                <a:ea typeface="Arial"/>
                <a:cs typeface="Arial"/>
                <a:sym typeface="Arial"/>
              </a:rPr>
              <a:t>new Timer() </a:t>
            </a:r>
            <a:r>
              <a:rPr lang="es-419"/>
              <a:t>y ejecutamos con </a:t>
            </a:r>
            <a:r>
              <a:rPr lang="es-419">
                <a:latin typeface="Arial"/>
                <a:ea typeface="Arial"/>
                <a:cs typeface="Arial"/>
                <a:sym typeface="Arial"/>
              </a:rPr>
              <a:t>stop() </a:t>
            </a:r>
            <a:r>
              <a:rPr lang="es-419"/>
              <a:t>anterior?</a:t>
            </a:r>
            <a:endParaRPr/>
          </a:p>
        </p:txBody>
      </p:sp>
      <p:sp>
        <p:nvSpPr>
          <p:cNvPr id="238" name="Google Shape;238;p13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19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b847c960c2_0_0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Arial"/>
              <a:buNone/>
            </a:pPr>
            <a:r>
              <a:rPr lang="es-419"/>
              <a:t>Test-Driven Development</a:t>
            </a:r>
            <a:endParaRPr/>
          </a:p>
        </p:txBody>
      </p:sp>
      <p:sp>
        <p:nvSpPr>
          <p:cNvPr id="123" name="Google Shape;123;gb847c960c2_0_0"/>
          <p:cNvSpPr txBox="1">
            <a:spLocks noGrp="1"/>
          </p:cNvSpPr>
          <p:nvPr>
            <p:ph type="body" idx="1"/>
          </p:nvPr>
        </p:nvSpPr>
        <p:spPr>
          <a:xfrm>
            <a:off x="457200" y="1630680"/>
            <a:ext cx="8229600" cy="43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s-419">
                <a:solidFill>
                  <a:srgbClr val="000000"/>
                </a:solidFill>
              </a:rPr>
              <a:t>TDD es una metodología que comienza por los tests y luego pasa a la implementación.</a:t>
            </a:r>
            <a:endParaRPr>
              <a:solidFill>
                <a:srgbClr val="000000"/>
              </a:solidFill>
            </a:endParaRPr>
          </a:p>
          <a:p>
            <a:pPr marL="27432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s-419">
                <a:solidFill>
                  <a:srgbClr val="000000"/>
                </a:solidFill>
              </a:rPr>
              <a:t>Permite enfocarse en la definición de la interfaz y del comportamiento y no en los detalles internos de implementación.</a:t>
            </a:r>
            <a:endParaRPr>
              <a:solidFill>
                <a:srgbClr val="000000"/>
              </a:solidFill>
            </a:endParaRPr>
          </a:p>
          <a:p>
            <a:pPr marL="27432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457200" lvl="0" indent="-337185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10"/>
              <a:buChar char="●"/>
            </a:pPr>
            <a:r>
              <a:rPr lang="es-419">
                <a:solidFill>
                  <a:srgbClr val="000000"/>
                </a:solidFill>
              </a:rPr>
              <a:t>Ve al sistema que se va a desarrollar como una caja negra ya que todavía no existe!</a:t>
            </a:r>
            <a:endParaRPr>
              <a:solidFill>
                <a:srgbClr val="000000"/>
              </a:solidFill>
            </a:endParaRPr>
          </a:p>
          <a:p>
            <a:pPr marL="27432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457200" lvl="0" indent="-337185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10"/>
              <a:buChar char="●"/>
            </a:pPr>
            <a:r>
              <a:rPr lang="es-419">
                <a:solidFill>
                  <a:srgbClr val="000000"/>
                </a:solidFill>
              </a:rPr>
              <a:t>Apunta a que todas las funcionalidades tengan algún test que las controle y defina.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995"/>
              <a:buNone/>
            </a:pPr>
            <a:endParaRPr sz="21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gb847c960c2_0_0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-419"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sz="10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4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Arial"/>
              <a:buNone/>
            </a:pPr>
            <a:endParaRPr/>
          </a:p>
        </p:txBody>
      </p:sp>
      <p:sp>
        <p:nvSpPr>
          <p:cNvPr id="244" name="Google Shape;244;p14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70"/>
              <a:buNone/>
            </a:pPr>
            <a:r>
              <a:rPr lang="es-419"/>
              <a:t>¿Qué es el coverage de un testeo de unidad?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70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70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70"/>
              <a:buNone/>
            </a:pPr>
            <a:r>
              <a:rPr lang="es-419"/>
              <a:t>https://www.jetbrains.com/help/idea/running-test-with-coverage.html</a:t>
            </a:r>
            <a:endParaRPr/>
          </a:p>
        </p:txBody>
      </p:sp>
      <p:sp>
        <p:nvSpPr>
          <p:cNvPr id="245" name="Google Shape;245;p14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20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b847c960c2_0_6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Arial"/>
              <a:buNone/>
            </a:pPr>
            <a:r>
              <a:rPr lang="es-419"/>
              <a:t>Unit Testing</a:t>
            </a:r>
            <a:endParaRPr/>
          </a:p>
        </p:txBody>
      </p:sp>
      <p:sp>
        <p:nvSpPr>
          <p:cNvPr id="130" name="Google Shape;130;gb847c960c2_0_6"/>
          <p:cNvSpPr txBox="1">
            <a:spLocks noGrp="1"/>
          </p:cNvSpPr>
          <p:nvPr>
            <p:ph type="body" idx="1"/>
          </p:nvPr>
        </p:nvSpPr>
        <p:spPr>
          <a:xfrm>
            <a:off x="457200" y="1554480"/>
            <a:ext cx="8229600" cy="43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7185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10"/>
              <a:buChar char="●"/>
            </a:pPr>
            <a:r>
              <a:rPr lang="es-419">
                <a:solidFill>
                  <a:srgbClr val="000000"/>
                </a:solidFill>
              </a:rPr>
              <a:t>Testear pequeñas unidades del código.</a:t>
            </a:r>
            <a:endParaRPr>
              <a:solidFill>
                <a:srgbClr val="000000"/>
              </a:solidFill>
            </a:endParaRPr>
          </a:p>
          <a:p>
            <a:pPr marL="27432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457200" lvl="0" indent="-337185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10"/>
              <a:buChar char="●"/>
            </a:pPr>
            <a:r>
              <a:rPr lang="es-419">
                <a:solidFill>
                  <a:srgbClr val="000000"/>
                </a:solidFill>
              </a:rPr>
              <a:t>Normalmente una clase o de una función aisladas.</a:t>
            </a:r>
            <a:endParaRPr>
              <a:solidFill>
                <a:srgbClr val="000000"/>
              </a:solidFill>
            </a:endParaRPr>
          </a:p>
          <a:p>
            <a:pPr marL="27432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457200" lvl="0" indent="-337185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10"/>
              <a:buChar char="●"/>
            </a:pPr>
            <a:r>
              <a:rPr lang="es-419">
                <a:solidFill>
                  <a:srgbClr val="000000"/>
                </a:solidFill>
              </a:rPr>
              <a:t>Corren automáticamente.</a:t>
            </a:r>
            <a:endParaRPr>
              <a:solidFill>
                <a:srgbClr val="000000"/>
              </a:solidFill>
            </a:endParaRPr>
          </a:p>
          <a:p>
            <a:pPr marL="27432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457200" lvl="0" indent="-337185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10"/>
              <a:buChar char="●"/>
            </a:pPr>
            <a:r>
              <a:rPr lang="es-419">
                <a:solidFill>
                  <a:srgbClr val="000000"/>
                </a:solidFill>
              </a:rPr>
              <a:t>Pueden ser ejecutados cada vez que se hacen cambios para comprobar que la funcionalidad anterior siga funcionando correctamente.</a:t>
            </a:r>
            <a:endParaRPr>
              <a:solidFill>
                <a:srgbClr val="000000"/>
              </a:solidFill>
            </a:endParaRPr>
          </a:p>
          <a:p>
            <a:pPr marL="27432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457200" lvl="0" indent="-337185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10"/>
              <a:buChar char="●"/>
            </a:pPr>
            <a:r>
              <a:rPr lang="es-419">
                <a:solidFill>
                  <a:srgbClr val="000000"/>
                </a:solidFill>
              </a:rPr>
              <a:t>Son esenciales para las metodologías Ágiles y para realizar Refactoring de código.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31" name="Google Shape;131;gb847c960c2_0_6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-419"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sz="10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b847c960c2_0_18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Arial"/>
              <a:buNone/>
            </a:pPr>
            <a:r>
              <a:rPr lang="es-419"/>
              <a:t>Unit Test - Características</a:t>
            </a:r>
            <a:endParaRPr/>
          </a:p>
        </p:txBody>
      </p:sp>
      <p:sp>
        <p:nvSpPr>
          <p:cNvPr id="137" name="Google Shape;137;gb847c960c2_0_18"/>
          <p:cNvSpPr txBox="1">
            <a:spLocks noGrp="1"/>
          </p:cNvSpPr>
          <p:nvPr>
            <p:ph type="body" idx="1"/>
          </p:nvPr>
        </p:nvSpPr>
        <p:spPr>
          <a:xfrm>
            <a:off x="457200" y="1554480"/>
            <a:ext cx="8229600" cy="43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7185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10"/>
              <a:buChar char="●"/>
            </a:pPr>
            <a:r>
              <a:rPr lang="es-419">
                <a:solidFill>
                  <a:srgbClr val="000000"/>
                </a:solidFill>
              </a:rPr>
              <a:t>Automático</a:t>
            </a:r>
            <a:endParaRPr>
              <a:solidFill>
                <a:srgbClr val="000000"/>
              </a:solidFill>
            </a:endParaRPr>
          </a:p>
          <a:p>
            <a:pPr marL="27432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457200" lvl="0" indent="-337185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10"/>
              <a:buChar char="●"/>
            </a:pPr>
            <a:r>
              <a:rPr lang="es-419">
                <a:solidFill>
                  <a:srgbClr val="000000"/>
                </a:solidFill>
              </a:rPr>
              <a:t>Verifican un único caso por test</a:t>
            </a:r>
            <a:endParaRPr>
              <a:solidFill>
                <a:srgbClr val="000000"/>
              </a:solidFill>
            </a:endParaRPr>
          </a:p>
          <a:p>
            <a:pPr marL="27432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457200" lvl="0" indent="-337185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10"/>
              <a:buChar char="●"/>
            </a:pPr>
            <a:r>
              <a:rPr lang="es-419">
                <a:solidFill>
                  <a:srgbClr val="000000"/>
                </a:solidFill>
              </a:rPr>
              <a:t>Repetible</a:t>
            </a:r>
            <a:endParaRPr>
              <a:solidFill>
                <a:srgbClr val="000000"/>
              </a:solidFill>
            </a:endParaRPr>
          </a:p>
          <a:p>
            <a:pPr marL="27432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457200" lvl="0" indent="-337185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10"/>
              <a:buChar char="●"/>
            </a:pPr>
            <a:r>
              <a:rPr lang="es-419">
                <a:solidFill>
                  <a:srgbClr val="000000"/>
                </a:solidFill>
              </a:rPr>
              <a:t>Independientes de otros tests o de condiciones externas</a:t>
            </a:r>
            <a:endParaRPr>
              <a:solidFill>
                <a:srgbClr val="000000"/>
              </a:solidFill>
            </a:endParaRPr>
          </a:p>
          <a:p>
            <a:pPr marL="27432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457200" lvl="0" indent="-337185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10"/>
              <a:buChar char="●"/>
            </a:pPr>
            <a:r>
              <a:rPr lang="es-419">
                <a:solidFill>
                  <a:srgbClr val="000000"/>
                </a:solidFill>
              </a:rPr>
              <a:t>Mantenible y Documentado ( comentado )</a:t>
            </a:r>
            <a:endParaRPr>
              <a:solidFill>
                <a:srgbClr val="000000"/>
              </a:solidFill>
            </a:endParaRPr>
          </a:p>
          <a:p>
            <a:pPr marL="27432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457200" lvl="0" indent="-337185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10"/>
              <a:buChar char="●"/>
            </a:pPr>
            <a:r>
              <a:rPr lang="es-419">
                <a:solidFill>
                  <a:srgbClr val="000000"/>
                </a:solidFill>
              </a:rPr>
              <a:t>Ejecuta en muy poco tiempo ( muy deseable )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38" name="Google Shape;138;gb847c960c2_0_18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-419"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sz="10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b847c960c2_0_12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Arial"/>
              <a:buNone/>
            </a:pPr>
            <a:r>
              <a:rPr lang="es-419"/>
              <a:t>¿Qué testear en un Unit Test?</a:t>
            </a:r>
            <a:endParaRPr/>
          </a:p>
        </p:txBody>
      </p:sp>
      <p:sp>
        <p:nvSpPr>
          <p:cNvPr id="144" name="Google Shape;144;gb847c960c2_0_12"/>
          <p:cNvSpPr txBox="1">
            <a:spLocks noGrp="1"/>
          </p:cNvSpPr>
          <p:nvPr>
            <p:ph type="body" idx="1"/>
          </p:nvPr>
        </p:nvSpPr>
        <p:spPr>
          <a:xfrm>
            <a:off x="457200" y="2164080"/>
            <a:ext cx="8229600" cy="43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7432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457200" lvl="0" indent="-337185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10"/>
              <a:buChar char="●"/>
            </a:pPr>
            <a:r>
              <a:rPr lang="es-419">
                <a:solidFill>
                  <a:srgbClr val="000000"/>
                </a:solidFill>
              </a:rPr>
              <a:t>En el caso de un método o función:</a:t>
            </a:r>
            <a:endParaRPr>
              <a:solidFill>
                <a:srgbClr val="000000"/>
              </a:solidFill>
            </a:endParaRPr>
          </a:p>
          <a:p>
            <a:pPr marL="914400" lvl="0" indent="-337185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10"/>
              <a:buChar char="●"/>
            </a:pPr>
            <a:r>
              <a:rPr lang="es-419">
                <a:solidFill>
                  <a:srgbClr val="000000"/>
                </a:solidFill>
              </a:rPr>
              <a:t>Casos Típicos</a:t>
            </a:r>
            <a:endParaRPr>
              <a:solidFill>
                <a:srgbClr val="000000"/>
              </a:solidFill>
            </a:endParaRPr>
          </a:p>
          <a:p>
            <a:pPr marL="914400" lvl="0" indent="-337185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10"/>
              <a:buChar char="●"/>
            </a:pPr>
            <a:r>
              <a:rPr lang="es-419">
                <a:solidFill>
                  <a:srgbClr val="000000"/>
                </a:solidFill>
              </a:rPr>
              <a:t>Casos de Borde</a:t>
            </a:r>
            <a:endParaRPr>
              <a:solidFill>
                <a:srgbClr val="000000"/>
              </a:solidFill>
            </a:endParaRPr>
          </a:p>
          <a:p>
            <a:pPr marL="914400" lvl="0" indent="-337185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10"/>
              <a:buChar char="●"/>
            </a:pPr>
            <a:r>
              <a:rPr lang="es-419">
                <a:solidFill>
                  <a:srgbClr val="000000"/>
                </a:solidFill>
              </a:rPr>
              <a:t>Casos de Error</a:t>
            </a:r>
            <a:endParaRPr>
              <a:solidFill>
                <a:srgbClr val="000000"/>
              </a:solidFill>
            </a:endParaRPr>
          </a:p>
          <a:p>
            <a:pPr marL="914400" lvl="0" indent="-337185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10"/>
              <a:buChar char="●"/>
            </a:pPr>
            <a:r>
              <a:rPr lang="es-419">
                <a:solidFill>
                  <a:srgbClr val="000000"/>
                </a:solidFill>
              </a:rPr>
              <a:t>Casos de Excepción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457200" lvl="0" indent="-337185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10"/>
              <a:buChar char="●"/>
            </a:pPr>
            <a:r>
              <a:rPr lang="es-419">
                <a:solidFill>
                  <a:srgbClr val="000000"/>
                </a:solidFill>
              </a:rPr>
              <a:t>En el caso de una clase:</a:t>
            </a:r>
            <a:endParaRPr>
              <a:solidFill>
                <a:srgbClr val="000000"/>
              </a:solidFill>
            </a:endParaRPr>
          </a:p>
          <a:p>
            <a:pPr marL="914400" lvl="0" indent="-337185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10"/>
              <a:buChar char="●"/>
            </a:pPr>
            <a:r>
              <a:rPr lang="es-419">
                <a:solidFill>
                  <a:srgbClr val="000000"/>
                </a:solidFill>
              </a:rPr>
              <a:t>Secuencias de llamadas válidas</a:t>
            </a:r>
            <a:endParaRPr>
              <a:solidFill>
                <a:srgbClr val="000000"/>
              </a:solidFill>
            </a:endParaRPr>
          </a:p>
          <a:p>
            <a:pPr marL="914400" lvl="0" indent="-337185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10"/>
              <a:buChar char="●"/>
            </a:pPr>
            <a:r>
              <a:rPr lang="es-419">
                <a:solidFill>
                  <a:srgbClr val="000000"/>
                </a:solidFill>
              </a:rPr>
              <a:t>S</a:t>
            </a:r>
            <a:r>
              <a:rPr lang="es-419"/>
              <a:t>ecuencias de llamadas inválidas</a:t>
            </a:r>
            <a:endParaRPr>
              <a:solidFill>
                <a:srgbClr val="000000"/>
              </a:solidFill>
            </a:endParaRPr>
          </a:p>
          <a:p>
            <a:pPr marL="914400" lvl="0" indent="-337185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10"/>
              <a:buChar char="●"/>
            </a:pPr>
            <a:r>
              <a:rPr lang="es-419">
                <a:solidFill>
                  <a:srgbClr val="000000"/>
                </a:solidFill>
              </a:rPr>
              <a:t>Chequeo de invariantes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45" name="Google Shape;145;gb847c960c2_0_12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-419"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sz="10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"/>
          <p:cNvSpPr txBox="1"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Font typeface="Arial"/>
              <a:buNone/>
            </a:pPr>
            <a:r>
              <a:rPr lang="es-419"/>
              <a:t>JUnit 5</a:t>
            </a:r>
            <a:endParaRPr/>
          </a:p>
        </p:txBody>
      </p:sp>
      <p:sp>
        <p:nvSpPr>
          <p:cNvPr id="151" name="Google Shape;151;p2"/>
          <p:cNvSpPr txBox="1"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090"/>
              <a:buNone/>
            </a:pPr>
            <a:r>
              <a:rPr lang="es-419"/>
              <a:t>Introducción</a:t>
            </a:r>
            <a:endParaRPr/>
          </a:p>
        </p:txBody>
      </p:sp>
      <p:sp>
        <p:nvSpPr>
          <p:cNvPr id="152" name="Google Shape;152;p2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-419"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 sz="10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3" name="Google Shape;15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30175" y="3471325"/>
            <a:ext cx="2730250" cy="273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Arial"/>
              <a:buNone/>
            </a:pPr>
            <a:r>
              <a:rPr lang="es-419"/>
              <a:t>JUnit</a:t>
            </a:r>
            <a:endParaRPr/>
          </a:p>
        </p:txBody>
      </p:sp>
      <p:sp>
        <p:nvSpPr>
          <p:cNvPr id="159" name="Google Shape;159;p3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s-419">
                <a:solidFill>
                  <a:srgbClr val="000000"/>
                </a:solidFill>
              </a:rPr>
              <a:t>Es un framework para realizar casos de prueba en aplicaciones Java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s-419">
                <a:solidFill>
                  <a:srgbClr val="000000"/>
                </a:solidFill>
              </a:rPr>
              <a:t>Se pueden comparar resultados de las invocaciones de métodos con los valores esperados, o verificar si una excepción fue lanzada o no.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s-419">
                <a:solidFill>
                  <a:srgbClr val="000000"/>
                </a:solidFill>
              </a:rPr>
              <a:t>Un caso de prueba es abortado ni bien falla alguna verificación o se lanza una excepción no esperada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70"/>
              <a:buNone/>
            </a:pP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995"/>
              <a:buNone/>
            </a:pPr>
            <a:r>
              <a:rPr lang="es-419" sz="2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https://junit.org/junit5/</a:t>
            </a:r>
            <a:endParaRPr sz="2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995"/>
              <a:buNone/>
            </a:pPr>
            <a:endParaRPr sz="21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3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-419"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sz="10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4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Arial"/>
              <a:buNone/>
            </a:pPr>
            <a:r>
              <a:rPr lang="es-419"/>
              <a:t>Comparando resultados</a:t>
            </a:r>
            <a:endParaRPr/>
          </a:p>
        </p:txBody>
      </p:sp>
      <p:sp>
        <p:nvSpPr>
          <p:cNvPr id="166" name="Google Shape;166;p4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2900" algn="just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74844"/>
              <a:buChar char="●"/>
            </a:pPr>
            <a:r>
              <a:rPr lang="es-419">
                <a:solidFill>
                  <a:srgbClr val="000000"/>
                </a:solidFill>
              </a:rPr>
              <a:t>El </a:t>
            </a:r>
            <a:r>
              <a:rPr lang="es-419" b="1">
                <a:solidFill>
                  <a:srgbClr val="000000"/>
                </a:solidFill>
              </a:rPr>
              <a:t>test unitario</a:t>
            </a:r>
            <a:r>
              <a:rPr lang="es-419">
                <a:solidFill>
                  <a:srgbClr val="000000"/>
                </a:solidFill>
              </a:rPr>
              <a:t> más simple consiste en comparar el resultado obtenido con el resultado esperado.</a:t>
            </a:r>
            <a:endParaRPr>
              <a:solidFill>
                <a:srgbClr val="000000"/>
              </a:solidFill>
            </a:endParaRPr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4844"/>
              <a:buChar char="●"/>
            </a:pPr>
            <a:r>
              <a:rPr lang="es-419">
                <a:solidFill>
                  <a:srgbClr val="000000"/>
                </a:solidFill>
              </a:rPr>
              <a:t>Para ello, se pueden utilizar los siguientes métodos estáticos:</a:t>
            </a:r>
            <a:endParaRPr>
              <a:solidFill>
                <a:srgbClr val="000000"/>
              </a:solidFill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SzPct val="95000"/>
              <a:buNone/>
            </a:pPr>
            <a:r>
              <a:rPr lang="es-419" sz="19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Assertions.</a:t>
            </a:r>
            <a:r>
              <a:rPr lang="es-419" sz="1900" i="1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assertEquals</a:t>
            </a:r>
            <a:r>
              <a:rPr lang="es-419" sz="19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(valorEsperado, valorObtenido)</a:t>
            </a:r>
            <a:endParaRPr sz="19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SzPct val="95000"/>
              <a:buNone/>
            </a:pPr>
            <a:r>
              <a:rPr lang="es-419" sz="19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Assertions.</a:t>
            </a:r>
            <a:r>
              <a:rPr lang="es-419" sz="1900" i="1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assertTrue</a:t>
            </a:r>
            <a:r>
              <a:rPr lang="es-419" sz="19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(valorObtenido)</a:t>
            </a:r>
            <a:endParaRPr sz="19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SzPct val="95000"/>
              <a:buNone/>
            </a:pPr>
            <a:r>
              <a:rPr lang="es-419" sz="19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...</a:t>
            </a:r>
            <a:endParaRPr>
              <a:solidFill>
                <a:srgbClr val="990099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4844"/>
              <a:buChar char="●"/>
            </a:pPr>
            <a:r>
              <a:rPr lang="es-419">
                <a:solidFill>
                  <a:srgbClr val="000000"/>
                </a:solidFill>
              </a:rPr>
              <a:t>Si un método lanza una excepción, el mismo se considera que falló. Para aquellos casos en que se espera que se lance esta excepción, se indica de la siguiente manera:</a:t>
            </a:r>
            <a:endParaRPr>
              <a:solidFill>
                <a:srgbClr val="000000"/>
              </a:solidFill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SzPct val="95000"/>
              <a:buNone/>
            </a:pPr>
            <a:r>
              <a:rPr lang="es-419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Assertions.assertThrows(RuntimeException.class, () -&gt; ...);</a:t>
            </a:r>
            <a:endParaRPr sz="1800">
              <a:solidFill>
                <a:srgbClr val="000000"/>
              </a:solidFill>
            </a:endParaRPr>
          </a:p>
        </p:txBody>
      </p:sp>
      <p:sp>
        <p:nvSpPr>
          <p:cNvPr id="167" name="Google Shape;167;p4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-419"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 sz="10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5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Arial"/>
              <a:buNone/>
            </a:pPr>
            <a:r>
              <a:rPr lang="es-419"/>
              <a:t>Ejemplo</a:t>
            </a:r>
            <a:endParaRPr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3"/>
          <a:srcRect l="2080"/>
          <a:stretch/>
        </p:blipFill>
        <p:spPr>
          <a:xfrm>
            <a:off x="609600" y="1847088"/>
            <a:ext cx="7176261" cy="4710466"/>
          </a:xfrm>
          <a:prstGeom prst="rect">
            <a:avLst/>
          </a:prstGeom>
        </p:spPr>
      </p:pic>
      <p:sp>
        <p:nvSpPr>
          <p:cNvPr id="174" name="Google Shape;174;p5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-419"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 sz="10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Presentation on brainstorming">
  <a:themeElements>
    <a:clrScheme name="Green">
      <a:dk1>
        <a:srgbClr val="000000"/>
      </a:dk1>
      <a:lt1>
        <a:srgbClr val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</TotalTime>
  <Words>715</Words>
  <Application>Microsoft Office PowerPoint</Application>
  <PresentationFormat>Presentación en pantalla (4:3)</PresentationFormat>
  <Paragraphs>150</Paragraphs>
  <Slides>20</Slides>
  <Notes>20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3" baseType="lpstr">
      <vt:lpstr>Arial</vt:lpstr>
      <vt:lpstr>Noto Sans Symbols</vt:lpstr>
      <vt:lpstr>Presentation on brainstorming</vt:lpstr>
      <vt:lpstr>Estructura de Datos y Algoritmos</vt:lpstr>
      <vt:lpstr>Test-Driven Development</vt:lpstr>
      <vt:lpstr>Unit Testing</vt:lpstr>
      <vt:lpstr>Unit Test - Características</vt:lpstr>
      <vt:lpstr>¿Qué testear en un Unit Test?</vt:lpstr>
      <vt:lpstr>JUnit 5</vt:lpstr>
      <vt:lpstr>JUnit</vt:lpstr>
      <vt:lpstr>Comparando resultados</vt:lpstr>
      <vt:lpstr>Ejemplo</vt:lpstr>
      <vt:lpstr>Ejemplo</vt:lpstr>
      <vt:lpstr>Ambiente de prueba</vt:lpstr>
      <vt:lpstr>Ejemplo</vt:lpstr>
      <vt:lpstr>Ejemplo</vt:lpstr>
      <vt:lpstr>TP 1 – Ejer 7</vt:lpstr>
      <vt:lpstr>Presentación de PowerPoint</vt:lpstr>
      <vt:lpstr>Presentación de PowerPoint</vt:lpstr>
      <vt:lpstr>Presentación de PowerPoint</vt:lpstr>
      <vt:lpstr>TP 1- Ejer 8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Estructura de Datos y Algoritmos</dc:title>
  <dc:creator>Cátedra EDA 2019 1C</dc:creator>
  <cp:lastModifiedBy>Leticia Irene Gómez</cp:lastModifiedBy>
  <cp:revision>5</cp:revision>
  <dcterms:created xsi:type="dcterms:W3CDTF">2019-02-21T18:33:09Z</dcterms:created>
  <dcterms:modified xsi:type="dcterms:W3CDTF">2024-03-04T01:18:11Z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74069100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