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alatino Linotype" panose="02040502050505030304" pitchFamily="18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AQhDkD61XnXOs7mkhmaetlyl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3B- Ejer 3.3 y 3.4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un evaluador de expresiones para expresiones postfija.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Definir los testeos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Ejercicio</a:t>
            </a: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Implementar la </a:t>
            </a:r>
            <a:r>
              <a:rPr lang="en-US" b="1"/>
              <a:t>clase Evaluator </a:t>
            </a:r>
            <a:r>
              <a:rPr lang="en-US"/>
              <a:t>que lee de la entrada estandar el input que se supone corresponde a una expresión aritmética en notación postfija formada por: constantes numéricas y 4 posibles operadores + - * /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el valor resultante. Chequear todos los errores posibles!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Se usa así: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Double rta = new Evaluator().evaluate();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Ej: 2    -0.1   +   10    2  *  /      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0.095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Ej: -9   -1   -   10    2  *  /   1    5   -   2    -3    /    /    * 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-2.4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Presentación en pantalla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Noto Sans Symbols</vt:lpstr>
      <vt:lpstr>Consolas</vt:lpstr>
      <vt:lpstr>Arial</vt:lpstr>
      <vt:lpstr>Century Gothic</vt:lpstr>
      <vt:lpstr>Calibri</vt:lpstr>
      <vt:lpstr>Palatino Linotype</vt:lpstr>
      <vt:lpstr>Roboto</vt:lpstr>
      <vt:lpstr>Presentation on brainstorming</vt:lpstr>
      <vt:lpstr>Estructura de Datos y Algoritmos</vt:lpstr>
      <vt:lpstr>TP 3B- Ejer 3.3 y 3.4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1</cp:revision>
  <dcterms:created xsi:type="dcterms:W3CDTF">2019-02-21T18:33:09Z</dcterms:created>
  <dcterms:modified xsi:type="dcterms:W3CDTF">2024-04-15T10:12:16Z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