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5"/>
      <p:bold r:id="rId6"/>
      <p:italic r:id="rId7"/>
      <p:boldItalic r:id="rId8"/>
    </p:embeddedFon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R26zEQRwa178zeCjcGM7IfLo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4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4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4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4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3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92" name="Google Shape;92;p13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3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3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3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3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3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3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3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3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AR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AR" sz="3600">
                <a:solidFill>
                  <a:schemeClr val="dk2"/>
                </a:solidFill>
              </a:rPr>
              <a:t>ITBA     </a:t>
            </a:r>
            <a:r>
              <a:rPr lang="es-AR" sz="3600" smtClean="0">
                <a:solidFill>
                  <a:schemeClr val="dk2"/>
                </a:solidFill>
              </a:rPr>
              <a:t>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/>
              <a:t>TP 4- Ejer 5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897781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Ahora implementar Closed Hashing con resoucion de colisiones con rehasheo lineal (tratamiento lista circular)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354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Presentación en pantalla (4:3)</PresentationFormat>
  <Paragraphs>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Palatino Linotype</vt:lpstr>
      <vt:lpstr>Noto Sans Symbols</vt:lpstr>
      <vt:lpstr>Consolas</vt:lpstr>
      <vt:lpstr>Arial</vt:lpstr>
      <vt:lpstr>Century Gothic</vt:lpstr>
      <vt:lpstr>Calibri</vt:lpstr>
      <vt:lpstr>Roboto</vt:lpstr>
      <vt:lpstr>Presentation on brainstorming</vt:lpstr>
      <vt:lpstr>Estructura de Datos y Algoritmos</vt:lpstr>
      <vt:lpstr>TP 4- Ejer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2</cp:revision>
  <dcterms:created xsi:type="dcterms:W3CDTF">2019-02-21T18:33:09Z</dcterms:created>
  <dcterms:modified xsi:type="dcterms:W3CDTF">2024-04-24T10:44:34Z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