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7"/>
  </p:notesMasterIdLst>
  <p:sldIdLst>
    <p:sldId id="272" r:id="rId2"/>
    <p:sldId id="708" r:id="rId3"/>
    <p:sldId id="786" r:id="rId4"/>
    <p:sldId id="709" r:id="rId5"/>
    <p:sldId id="785" r:id="rId6"/>
    <p:sldId id="710" r:id="rId7"/>
    <p:sldId id="711" r:id="rId8"/>
    <p:sldId id="712" r:id="rId9"/>
    <p:sldId id="713" r:id="rId10"/>
    <p:sldId id="714" r:id="rId11"/>
    <p:sldId id="715" r:id="rId12"/>
    <p:sldId id="716" r:id="rId13"/>
    <p:sldId id="717" r:id="rId14"/>
    <p:sldId id="718" r:id="rId15"/>
    <p:sldId id="719" r:id="rId16"/>
    <p:sldId id="720" r:id="rId17"/>
    <p:sldId id="721" r:id="rId18"/>
    <p:sldId id="722" r:id="rId19"/>
    <p:sldId id="723" r:id="rId20"/>
    <p:sldId id="724" r:id="rId21"/>
    <p:sldId id="725" r:id="rId22"/>
    <p:sldId id="726" r:id="rId23"/>
    <p:sldId id="727" r:id="rId24"/>
    <p:sldId id="728" r:id="rId25"/>
    <p:sldId id="729" r:id="rId26"/>
    <p:sldId id="730" r:id="rId27"/>
    <p:sldId id="731" r:id="rId28"/>
    <p:sldId id="732" r:id="rId29"/>
    <p:sldId id="733" r:id="rId30"/>
    <p:sldId id="734" r:id="rId31"/>
    <p:sldId id="735" r:id="rId32"/>
    <p:sldId id="736" r:id="rId33"/>
    <p:sldId id="737" r:id="rId34"/>
    <p:sldId id="738" r:id="rId35"/>
    <p:sldId id="739" r:id="rId36"/>
    <p:sldId id="740" r:id="rId37"/>
    <p:sldId id="741" r:id="rId38"/>
    <p:sldId id="742" r:id="rId39"/>
    <p:sldId id="743" r:id="rId40"/>
    <p:sldId id="744" r:id="rId41"/>
    <p:sldId id="745" r:id="rId42"/>
    <p:sldId id="746" r:id="rId43"/>
    <p:sldId id="747" r:id="rId44"/>
    <p:sldId id="748" r:id="rId45"/>
    <p:sldId id="749" r:id="rId46"/>
    <p:sldId id="750" r:id="rId47"/>
    <p:sldId id="751" r:id="rId48"/>
    <p:sldId id="752" r:id="rId49"/>
    <p:sldId id="753" r:id="rId50"/>
    <p:sldId id="754" r:id="rId51"/>
    <p:sldId id="755" r:id="rId52"/>
    <p:sldId id="756" r:id="rId53"/>
    <p:sldId id="757" r:id="rId54"/>
    <p:sldId id="758" r:id="rId55"/>
    <p:sldId id="759" r:id="rId56"/>
    <p:sldId id="760" r:id="rId57"/>
    <p:sldId id="761" r:id="rId58"/>
    <p:sldId id="762" r:id="rId59"/>
    <p:sldId id="763" r:id="rId60"/>
    <p:sldId id="764" r:id="rId61"/>
    <p:sldId id="765" r:id="rId62"/>
    <p:sldId id="766" r:id="rId63"/>
    <p:sldId id="767" r:id="rId64"/>
    <p:sldId id="768" r:id="rId65"/>
    <p:sldId id="769" r:id="rId66"/>
    <p:sldId id="770" r:id="rId67"/>
    <p:sldId id="771" r:id="rId68"/>
    <p:sldId id="772" r:id="rId69"/>
    <p:sldId id="773" r:id="rId70"/>
    <p:sldId id="774" r:id="rId71"/>
    <p:sldId id="775" r:id="rId72"/>
    <p:sldId id="776" r:id="rId73"/>
    <p:sldId id="777" r:id="rId74"/>
    <p:sldId id="778" r:id="rId75"/>
    <p:sldId id="779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CE9E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979715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5" name="Rounded Rectangle 1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smtClean="0"/>
              <a:t>  </a:t>
            </a:r>
            <a:r>
              <a:rPr lang="es-AR" dirty="0" smtClean="0"/>
              <a:t>(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937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(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254035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5296988" y="11625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436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smtClean="0"/>
              <a:t>  </a:t>
            </a:r>
            <a:r>
              <a:rPr lang="es-AR" dirty="0" smtClean="0"/>
              <a:t>(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0648" y="1410789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5" name="Rectangle 14"/>
          <p:cNvSpPr/>
          <p:nvPr/>
        </p:nvSpPr>
        <p:spPr>
          <a:xfrm>
            <a:off x="5264333" y="135919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181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5963" y="1672046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02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979715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8" name="Rounded Rectangle 1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904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267098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5" name="Rectangle 14"/>
          <p:cNvSpPr/>
          <p:nvPr/>
        </p:nvSpPr>
        <p:spPr>
          <a:xfrm>
            <a:off x="5443945" y="11625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21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146766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5" name="Rectangle 14"/>
          <p:cNvSpPr/>
          <p:nvPr/>
        </p:nvSpPr>
        <p:spPr>
          <a:xfrm>
            <a:off x="5443945" y="127065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356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564777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sp>
        <p:nvSpPr>
          <p:cNvPr id="18" name="Rectangle 17"/>
          <p:cNvSpPr/>
          <p:nvPr/>
        </p:nvSpPr>
        <p:spPr>
          <a:xfrm>
            <a:off x="5443945" y="127065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angle 20"/>
          <p:cNvSpPr/>
          <p:nvPr/>
        </p:nvSpPr>
        <p:spPr>
          <a:xfrm>
            <a:off x="5443945" y="13591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300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721531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sp>
        <p:nvSpPr>
          <p:cNvPr id="19" name="Rounded Rectangle 1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</a:t>
            </a:r>
            <a:r>
              <a:rPr lang="es-AR" dirty="0"/>
              <a:t>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3805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6139543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5" name="Picture 1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</a:t>
            </a:r>
            <a:r>
              <a:rPr lang="es-AR" dirty="0"/>
              <a:t>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1535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Seguimiento</a:t>
            </a:r>
            <a:r>
              <a:rPr lang="en-US" b="1" dirty="0" smtClean="0"/>
              <a:t> del </a:t>
            </a:r>
            <a:r>
              <a:rPr lang="en-US" b="1" dirty="0" err="1" smtClean="0"/>
              <a:t>método</a:t>
            </a:r>
            <a:r>
              <a:rPr lang="en-US" b="1" dirty="0" smtClean="0"/>
              <a:t> </a:t>
            </a:r>
            <a:r>
              <a:rPr lang="en-US" b="1" dirty="0" err="1" smtClean="0"/>
              <a:t>recursivo</a:t>
            </a:r>
            <a:r>
              <a:rPr lang="en-US" b="1" dirty="0" smtClean="0"/>
              <a:t> </a:t>
            </a:r>
            <a:r>
              <a:rPr lang="en-US" b="1" dirty="0" err="1" smtClean="0"/>
              <a:t>buildExpression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para “</a:t>
            </a:r>
            <a:r>
              <a:rPr lang="es-AR" dirty="0"/>
              <a:t>( ( 3 *  (    5  -  10.2 )  ) -  2  )</a:t>
            </a:r>
            <a:r>
              <a:rPr lang="es-AR" dirty="0" smtClean="0"/>
              <a:t>”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278777" y="3361509"/>
            <a:ext cx="2586446" cy="7685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/>
              <a:t>cte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8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</a:t>
            </a:r>
            <a:r>
              <a:rPr lang="es-AR" dirty="0"/>
              <a:t>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2271" y="2105624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sp>
        <p:nvSpPr>
          <p:cNvPr id="15" name="Rectangle 14"/>
          <p:cNvSpPr/>
          <p:nvPr/>
        </p:nvSpPr>
        <p:spPr>
          <a:xfrm>
            <a:off x="5619204" y="127065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1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</a:t>
            </a:r>
            <a:r>
              <a:rPr lang="es-AR" dirty="0"/>
              <a:t>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0648" y="2421854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sp>
        <p:nvSpPr>
          <p:cNvPr id="15" name="Rectangle 14"/>
          <p:cNvSpPr/>
          <p:nvPr/>
        </p:nvSpPr>
        <p:spPr>
          <a:xfrm>
            <a:off x="5619204" y="11625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1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</a:t>
            </a:r>
            <a:r>
              <a:rPr lang="es-AR" dirty="0"/>
              <a:t>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0648" y="2421854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554977" y="135919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527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2899" y="2541813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</a:t>
            </a:r>
            <a:r>
              <a:rPr lang="es-AR" dirty="0"/>
              <a:t>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0838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9836" y="3124200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27323" y="308930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</a:t>
            </a:r>
            <a:r>
              <a:rPr lang="es-AR" dirty="0"/>
              <a:t>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792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008018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27323" y="308930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1" name="Rounded Rectangle 20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</a:t>
            </a:r>
            <a:r>
              <a:rPr lang="es-AR" dirty="0"/>
              <a:t>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4914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</a:t>
            </a:r>
            <a:r>
              <a:rPr lang="es-AR" dirty="0"/>
              <a:t>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269275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27323" y="308930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1" name="Rectangle 20"/>
          <p:cNvSpPr/>
          <p:nvPr/>
        </p:nvSpPr>
        <p:spPr>
          <a:xfrm>
            <a:off x="5763985" y="11625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364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</a:t>
            </a:r>
            <a:r>
              <a:rPr lang="es-AR" dirty="0"/>
              <a:t>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2900" y="1439093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27323" y="308930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2" name="Rectangle 21"/>
          <p:cNvSpPr/>
          <p:nvPr/>
        </p:nvSpPr>
        <p:spPr>
          <a:xfrm>
            <a:off x="5839098" y="125779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angle 23"/>
          <p:cNvSpPr/>
          <p:nvPr/>
        </p:nvSpPr>
        <p:spPr>
          <a:xfrm>
            <a:off x="5829300" y="11625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14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2900" y="1689660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236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984266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Rounded Rectangle 23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9986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sp>
        <p:nvSpPr>
          <p:cNvPr id="6" name="Rounded Rectangle 15"/>
          <p:cNvSpPr/>
          <p:nvPr/>
        </p:nvSpPr>
        <p:spPr>
          <a:xfrm>
            <a:off x="5719354" y="2889069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  <p:sp>
        <p:nvSpPr>
          <p:cNvPr id="3" name="Forma libre 2"/>
          <p:cNvSpPr/>
          <p:nvPr/>
        </p:nvSpPr>
        <p:spPr>
          <a:xfrm>
            <a:off x="3174274" y="1240971"/>
            <a:ext cx="2416704" cy="1907178"/>
          </a:xfrm>
          <a:custGeom>
            <a:avLst/>
            <a:gdLst>
              <a:gd name="connsiteX0" fmla="*/ 0 w 2416704"/>
              <a:gd name="connsiteY0" fmla="*/ 0 h 1907178"/>
              <a:gd name="connsiteX1" fmla="*/ 274320 w 2416704"/>
              <a:gd name="connsiteY1" fmla="*/ 13063 h 1907178"/>
              <a:gd name="connsiteX2" fmla="*/ 339635 w 2416704"/>
              <a:gd name="connsiteY2" fmla="*/ 26126 h 1907178"/>
              <a:gd name="connsiteX3" fmla="*/ 600892 w 2416704"/>
              <a:gd name="connsiteY3" fmla="*/ 78378 h 1907178"/>
              <a:gd name="connsiteX4" fmla="*/ 744583 w 2416704"/>
              <a:gd name="connsiteY4" fmla="*/ 104503 h 1907178"/>
              <a:gd name="connsiteX5" fmla="*/ 888275 w 2416704"/>
              <a:gd name="connsiteY5" fmla="*/ 130629 h 1907178"/>
              <a:gd name="connsiteX6" fmla="*/ 1031966 w 2416704"/>
              <a:gd name="connsiteY6" fmla="*/ 156755 h 1907178"/>
              <a:gd name="connsiteX7" fmla="*/ 1071155 w 2416704"/>
              <a:gd name="connsiteY7" fmla="*/ 169818 h 1907178"/>
              <a:gd name="connsiteX8" fmla="*/ 1123406 w 2416704"/>
              <a:gd name="connsiteY8" fmla="*/ 182880 h 1907178"/>
              <a:gd name="connsiteX9" fmla="*/ 1162595 w 2416704"/>
              <a:gd name="connsiteY9" fmla="*/ 195943 h 1907178"/>
              <a:gd name="connsiteX10" fmla="*/ 1306286 w 2416704"/>
              <a:gd name="connsiteY10" fmla="*/ 209006 h 1907178"/>
              <a:gd name="connsiteX11" fmla="*/ 1384663 w 2416704"/>
              <a:gd name="connsiteY11" fmla="*/ 235132 h 1907178"/>
              <a:gd name="connsiteX12" fmla="*/ 1489166 w 2416704"/>
              <a:gd name="connsiteY12" fmla="*/ 261258 h 1907178"/>
              <a:gd name="connsiteX13" fmla="*/ 1619795 w 2416704"/>
              <a:gd name="connsiteY13" fmla="*/ 352698 h 1907178"/>
              <a:gd name="connsiteX14" fmla="*/ 1658983 w 2416704"/>
              <a:gd name="connsiteY14" fmla="*/ 404949 h 1907178"/>
              <a:gd name="connsiteX15" fmla="*/ 1737360 w 2416704"/>
              <a:gd name="connsiteY15" fmla="*/ 470263 h 1907178"/>
              <a:gd name="connsiteX16" fmla="*/ 1789612 w 2416704"/>
              <a:gd name="connsiteY16" fmla="*/ 548640 h 1907178"/>
              <a:gd name="connsiteX17" fmla="*/ 1802675 w 2416704"/>
              <a:gd name="connsiteY17" fmla="*/ 587829 h 1907178"/>
              <a:gd name="connsiteX18" fmla="*/ 1881052 w 2416704"/>
              <a:gd name="connsiteY18" fmla="*/ 666206 h 1907178"/>
              <a:gd name="connsiteX19" fmla="*/ 1894115 w 2416704"/>
              <a:gd name="connsiteY19" fmla="*/ 705395 h 1907178"/>
              <a:gd name="connsiteX20" fmla="*/ 1946366 w 2416704"/>
              <a:gd name="connsiteY20" fmla="*/ 796835 h 1907178"/>
              <a:gd name="connsiteX21" fmla="*/ 1972492 w 2416704"/>
              <a:gd name="connsiteY21" fmla="*/ 901338 h 1907178"/>
              <a:gd name="connsiteX22" fmla="*/ 1959429 w 2416704"/>
              <a:gd name="connsiteY22" fmla="*/ 1084218 h 1907178"/>
              <a:gd name="connsiteX23" fmla="*/ 1933303 w 2416704"/>
              <a:gd name="connsiteY23" fmla="*/ 1123406 h 1907178"/>
              <a:gd name="connsiteX24" fmla="*/ 1972492 w 2416704"/>
              <a:gd name="connsiteY24" fmla="*/ 1580606 h 1907178"/>
              <a:gd name="connsiteX25" fmla="*/ 2011680 w 2416704"/>
              <a:gd name="connsiteY25" fmla="*/ 1711235 h 1907178"/>
              <a:gd name="connsiteX26" fmla="*/ 2037806 w 2416704"/>
              <a:gd name="connsiteY26" fmla="*/ 1750423 h 1907178"/>
              <a:gd name="connsiteX27" fmla="*/ 2155372 w 2416704"/>
              <a:gd name="connsiteY27" fmla="*/ 1776549 h 1907178"/>
              <a:gd name="connsiteX28" fmla="*/ 2233749 w 2416704"/>
              <a:gd name="connsiteY28" fmla="*/ 1815738 h 1907178"/>
              <a:gd name="connsiteX29" fmla="*/ 2272937 w 2416704"/>
              <a:gd name="connsiteY29" fmla="*/ 1841863 h 1907178"/>
              <a:gd name="connsiteX30" fmla="*/ 2377440 w 2416704"/>
              <a:gd name="connsiteY30" fmla="*/ 1867989 h 1907178"/>
              <a:gd name="connsiteX31" fmla="*/ 2416629 w 2416704"/>
              <a:gd name="connsiteY31" fmla="*/ 1907178 h 190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16704" h="1907178">
                <a:moveTo>
                  <a:pt x="0" y="0"/>
                </a:moveTo>
                <a:cubicBezTo>
                  <a:pt x="91440" y="4354"/>
                  <a:pt x="183046" y="6042"/>
                  <a:pt x="274320" y="13063"/>
                </a:cubicBezTo>
                <a:cubicBezTo>
                  <a:pt x="296457" y="14766"/>
                  <a:pt x="317734" y="22476"/>
                  <a:pt x="339635" y="26126"/>
                </a:cubicBezTo>
                <a:cubicBezTo>
                  <a:pt x="685197" y="83720"/>
                  <a:pt x="374451" y="21769"/>
                  <a:pt x="600892" y="78378"/>
                </a:cubicBezTo>
                <a:cubicBezTo>
                  <a:pt x="643899" y="89130"/>
                  <a:pt x="701899" y="96742"/>
                  <a:pt x="744583" y="104503"/>
                </a:cubicBezTo>
                <a:cubicBezTo>
                  <a:pt x="945397" y="141015"/>
                  <a:pt x="657336" y="92139"/>
                  <a:pt x="888275" y="130629"/>
                </a:cubicBezTo>
                <a:cubicBezTo>
                  <a:pt x="978146" y="160587"/>
                  <a:pt x="869490" y="127214"/>
                  <a:pt x="1031966" y="156755"/>
                </a:cubicBezTo>
                <a:cubicBezTo>
                  <a:pt x="1045514" y="159218"/>
                  <a:pt x="1057915" y="166035"/>
                  <a:pt x="1071155" y="169818"/>
                </a:cubicBezTo>
                <a:cubicBezTo>
                  <a:pt x="1088417" y="174750"/>
                  <a:pt x="1106144" y="177948"/>
                  <a:pt x="1123406" y="182880"/>
                </a:cubicBezTo>
                <a:cubicBezTo>
                  <a:pt x="1136646" y="186663"/>
                  <a:pt x="1148964" y="193996"/>
                  <a:pt x="1162595" y="195943"/>
                </a:cubicBezTo>
                <a:cubicBezTo>
                  <a:pt x="1210206" y="202745"/>
                  <a:pt x="1258389" y="204652"/>
                  <a:pt x="1306286" y="209006"/>
                </a:cubicBezTo>
                <a:cubicBezTo>
                  <a:pt x="1332412" y="217715"/>
                  <a:pt x="1358094" y="227886"/>
                  <a:pt x="1384663" y="235132"/>
                </a:cubicBezTo>
                <a:cubicBezTo>
                  <a:pt x="1407412" y="241336"/>
                  <a:pt x="1463686" y="247102"/>
                  <a:pt x="1489166" y="261258"/>
                </a:cubicBezTo>
                <a:cubicBezTo>
                  <a:pt x="1498770" y="266593"/>
                  <a:pt x="1602671" y="335574"/>
                  <a:pt x="1619795" y="352698"/>
                </a:cubicBezTo>
                <a:cubicBezTo>
                  <a:pt x="1635190" y="368093"/>
                  <a:pt x="1644815" y="388419"/>
                  <a:pt x="1658983" y="404949"/>
                </a:cubicBezTo>
                <a:cubicBezTo>
                  <a:pt x="1692510" y="444064"/>
                  <a:pt x="1697046" y="443388"/>
                  <a:pt x="1737360" y="470263"/>
                </a:cubicBezTo>
                <a:cubicBezTo>
                  <a:pt x="1768421" y="563445"/>
                  <a:pt x="1724378" y="450790"/>
                  <a:pt x="1789612" y="548640"/>
                </a:cubicBezTo>
                <a:cubicBezTo>
                  <a:pt x="1797250" y="560097"/>
                  <a:pt x="1794221" y="576960"/>
                  <a:pt x="1802675" y="587829"/>
                </a:cubicBezTo>
                <a:cubicBezTo>
                  <a:pt x="1825358" y="616993"/>
                  <a:pt x="1881052" y="666206"/>
                  <a:pt x="1881052" y="666206"/>
                </a:cubicBezTo>
                <a:cubicBezTo>
                  <a:pt x="1885406" y="679269"/>
                  <a:pt x="1887957" y="693079"/>
                  <a:pt x="1894115" y="705395"/>
                </a:cubicBezTo>
                <a:cubicBezTo>
                  <a:pt x="1922782" y="762730"/>
                  <a:pt x="1923464" y="728129"/>
                  <a:pt x="1946366" y="796835"/>
                </a:cubicBezTo>
                <a:cubicBezTo>
                  <a:pt x="1957721" y="830899"/>
                  <a:pt x="1972492" y="901338"/>
                  <a:pt x="1972492" y="901338"/>
                </a:cubicBezTo>
                <a:cubicBezTo>
                  <a:pt x="1968138" y="962298"/>
                  <a:pt x="1970050" y="1024033"/>
                  <a:pt x="1959429" y="1084218"/>
                </a:cubicBezTo>
                <a:cubicBezTo>
                  <a:pt x="1956701" y="1099679"/>
                  <a:pt x="1933826" y="1107715"/>
                  <a:pt x="1933303" y="1123406"/>
                </a:cubicBezTo>
                <a:cubicBezTo>
                  <a:pt x="1923567" y="1415477"/>
                  <a:pt x="1925196" y="1391424"/>
                  <a:pt x="1972492" y="1580606"/>
                </a:cubicBezTo>
                <a:cubicBezTo>
                  <a:pt x="1979794" y="1609813"/>
                  <a:pt x="1998960" y="1692156"/>
                  <a:pt x="2011680" y="1711235"/>
                </a:cubicBezTo>
                <a:cubicBezTo>
                  <a:pt x="2020389" y="1724298"/>
                  <a:pt x="2025547" y="1740616"/>
                  <a:pt x="2037806" y="1750423"/>
                </a:cubicBezTo>
                <a:cubicBezTo>
                  <a:pt x="2054731" y="1763963"/>
                  <a:pt x="2154569" y="1776415"/>
                  <a:pt x="2155372" y="1776549"/>
                </a:cubicBezTo>
                <a:cubicBezTo>
                  <a:pt x="2267669" y="1851415"/>
                  <a:pt x="2125593" y="1761661"/>
                  <a:pt x="2233749" y="1815738"/>
                </a:cubicBezTo>
                <a:cubicBezTo>
                  <a:pt x="2247791" y="1822759"/>
                  <a:pt x="2258183" y="1836498"/>
                  <a:pt x="2272937" y="1841863"/>
                </a:cubicBezTo>
                <a:cubicBezTo>
                  <a:pt x="2306682" y="1854134"/>
                  <a:pt x="2377440" y="1867989"/>
                  <a:pt x="2377440" y="1867989"/>
                </a:cubicBezTo>
                <a:cubicBezTo>
                  <a:pt x="2420252" y="1896530"/>
                  <a:pt x="2416629" y="1878415"/>
                  <a:pt x="2416629" y="1907178"/>
                </a:cubicBezTo>
              </a:path>
            </a:pathLst>
          </a:custGeom>
          <a:noFill/>
          <a:ln w="76200">
            <a:solidFill>
              <a:srgbClr val="FF99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orma libre 6"/>
          <p:cNvSpPr/>
          <p:nvPr/>
        </p:nvSpPr>
        <p:spPr>
          <a:xfrm>
            <a:off x="2899954" y="3500846"/>
            <a:ext cx="2899955" cy="1645920"/>
          </a:xfrm>
          <a:custGeom>
            <a:avLst/>
            <a:gdLst>
              <a:gd name="connsiteX0" fmla="*/ 0 w 2899955"/>
              <a:gd name="connsiteY0" fmla="*/ 1606731 h 1645920"/>
              <a:gd name="connsiteX1" fmla="*/ 117566 w 2899955"/>
              <a:gd name="connsiteY1" fmla="*/ 1619794 h 1645920"/>
              <a:gd name="connsiteX2" fmla="*/ 182880 w 2899955"/>
              <a:gd name="connsiteY2" fmla="*/ 1632857 h 1645920"/>
              <a:gd name="connsiteX3" fmla="*/ 326572 w 2899955"/>
              <a:gd name="connsiteY3" fmla="*/ 1645920 h 1645920"/>
              <a:gd name="connsiteX4" fmla="*/ 574766 w 2899955"/>
              <a:gd name="connsiteY4" fmla="*/ 1632857 h 1645920"/>
              <a:gd name="connsiteX5" fmla="*/ 613955 w 2899955"/>
              <a:gd name="connsiteY5" fmla="*/ 1619794 h 1645920"/>
              <a:gd name="connsiteX6" fmla="*/ 718457 w 2899955"/>
              <a:gd name="connsiteY6" fmla="*/ 1593668 h 1645920"/>
              <a:gd name="connsiteX7" fmla="*/ 836023 w 2899955"/>
              <a:gd name="connsiteY7" fmla="*/ 1554480 h 1645920"/>
              <a:gd name="connsiteX8" fmla="*/ 914400 w 2899955"/>
              <a:gd name="connsiteY8" fmla="*/ 1528354 h 1645920"/>
              <a:gd name="connsiteX9" fmla="*/ 966652 w 2899955"/>
              <a:gd name="connsiteY9" fmla="*/ 1502228 h 1645920"/>
              <a:gd name="connsiteX10" fmla="*/ 1123406 w 2899955"/>
              <a:gd name="connsiteY10" fmla="*/ 1449977 h 1645920"/>
              <a:gd name="connsiteX11" fmla="*/ 1267097 w 2899955"/>
              <a:gd name="connsiteY11" fmla="*/ 1397725 h 1645920"/>
              <a:gd name="connsiteX12" fmla="*/ 1358537 w 2899955"/>
              <a:gd name="connsiteY12" fmla="*/ 1371600 h 1645920"/>
              <a:gd name="connsiteX13" fmla="*/ 1580606 w 2899955"/>
              <a:gd name="connsiteY13" fmla="*/ 1358537 h 1645920"/>
              <a:gd name="connsiteX14" fmla="*/ 1815737 w 2899955"/>
              <a:gd name="connsiteY14" fmla="*/ 1280160 h 1645920"/>
              <a:gd name="connsiteX15" fmla="*/ 1907177 w 2899955"/>
              <a:gd name="connsiteY15" fmla="*/ 1227908 h 1645920"/>
              <a:gd name="connsiteX16" fmla="*/ 1946366 w 2899955"/>
              <a:gd name="connsiteY16" fmla="*/ 1214845 h 1645920"/>
              <a:gd name="connsiteX17" fmla="*/ 1998617 w 2899955"/>
              <a:gd name="connsiteY17" fmla="*/ 1175657 h 1645920"/>
              <a:gd name="connsiteX18" fmla="*/ 2037806 w 2899955"/>
              <a:gd name="connsiteY18" fmla="*/ 1149531 h 1645920"/>
              <a:gd name="connsiteX19" fmla="*/ 2129246 w 2899955"/>
              <a:gd name="connsiteY19" fmla="*/ 1058091 h 1645920"/>
              <a:gd name="connsiteX20" fmla="*/ 2220686 w 2899955"/>
              <a:gd name="connsiteY20" fmla="*/ 966651 h 1645920"/>
              <a:gd name="connsiteX21" fmla="*/ 2246812 w 2899955"/>
              <a:gd name="connsiteY21" fmla="*/ 927463 h 1645920"/>
              <a:gd name="connsiteX22" fmla="*/ 2312126 w 2899955"/>
              <a:gd name="connsiteY22" fmla="*/ 836023 h 1645920"/>
              <a:gd name="connsiteX23" fmla="*/ 2377440 w 2899955"/>
              <a:gd name="connsiteY23" fmla="*/ 731520 h 1645920"/>
              <a:gd name="connsiteX24" fmla="*/ 2390503 w 2899955"/>
              <a:gd name="connsiteY24" fmla="*/ 692331 h 1645920"/>
              <a:gd name="connsiteX25" fmla="*/ 2429692 w 2899955"/>
              <a:gd name="connsiteY25" fmla="*/ 640080 h 1645920"/>
              <a:gd name="connsiteX26" fmla="*/ 2455817 w 2899955"/>
              <a:gd name="connsiteY26" fmla="*/ 600891 h 1645920"/>
              <a:gd name="connsiteX27" fmla="*/ 2521132 w 2899955"/>
              <a:gd name="connsiteY27" fmla="*/ 496388 h 1645920"/>
              <a:gd name="connsiteX28" fmla="*/ 2547257 w 2899955"/>
              <a:gd name="connsiteY28" fmla="*/ 404948 h 1645920"/>
              <a:gd name="connsiteX29" fmla="*/ 2573383 w 2899955"/>
              <a:gd name="connsiteY29" fmla="*/ 326571 h 1645920"/>
              <a:gd name="connsiteX30" fmla="*/ 2586446 w 2899955"/>
              <a:gd name="connsiteY30" fmla="*/ 209005 h 1645920"/>
              <a:gd name="connsiteX31" fmla="*/ 2599509 w 2899955"/>
              <a:gd name="connsiteY31" fmla="*/ 156754 h 1645920"/>
              <a:gd name="connsiteX32" fmla="*/ 2612572 w 2899955"/>
              <a:gd name="connsiteY32" fmla="*/ 78377 h 1645920"/>
              <a:gd name="connsiteX33" fmla="*/ 2625635 w 2899955"/>
              <a:gd name="connsiteY33" fmla="*/ 26125 h 1645920"/>
              <a:gd name="connsiteX34" fmla="*/ 2664823 w 2899955"/>
              <a:gd name="connsiteY34" fmla="*/ 0 h 1645920"/>
              <a:gd name="connsiteX35" fmla="*/ 2782389 w 2899955"/>
              <a:gd name="connsiteY35" fmla="*/ 52251 h 1645920"/>
              <a:gd name="connsiteX36" fmla="*/ 2821577 w 2899955"/>
              <a:gd name="connsiteY36" fmla="*/ 91440 h 1645920"/>
              <a:gd name="connsiteX37" fmla="*/ 2860766 w 2899955"/>
              <a:gd name="connsiteY37" fmla="*/ 117565 h 1645920"/>
              <a:gd name="connsiteX38" fmla="*/ 2899955 w 2899955"/>
              <a:gd name="connsiteY38" fmla="*/ 130628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99955" h="1645920">
                <a:moveTo>
                  <a:pt x="0" y="1606731"/>
                </a:moveTo>
                <a:cubicBezTo>
                  <a:pt x="39189" y="1611085"/>
                  <a:pt x="78532" y="1614218"/>
                  <a:pt x="117566" y="1619794"/>
                </a:cubicBezTo>
                <a:cubicBezTo>
                  <a:pt x="139545" y="1622934"/>
                  <a:pt x="160849" y="1630103"/>
                  <a:pt x="182880" y="1632857"/>
                </a:cubicBezTo>
                <a:cubicBezTo>
                  <a:pt x="230603" y="1638822"/>
                  <a:pt x="278675" y="1641566"/>
                  <a:pt x="326572" y="1645920"/>
                </a:cubicBezTo>
                <a:cubicBezTo>
                  <a:pt x="409303" y="1641566"/>
                  <a:pt x="492260" y="1640358"/>
                  <a:pt x="574766" y="1632857"/>
                </a:cubicBezTo>
                <a:cubicBezTo>
                  <a:pt x="588479" y="1631610"/>
                  <a:pt x="600671" y="1623417"/>
                  <a:pt x="613955" y="1619794"/>
                </a:cubicBezTo>
                <a:cubicBezTo>
                  <a:pt x="648596" y="1610346"/>
                  <a:pt x="684393" y="1605022"/>
                  <a:pt x="718457" y="1593668"/>
                </a:cubicBezTo>
                <a:lnTo>
                  <a:pt x="836023" y="1554480"/>
                </a:lnTo>
                <a:cubicBezTo>
                  <a:pt x="862149" y="1545771"/>
                  <a:pt x="889768" y="1540670"/>
                  <a:pt x="914400" y="1528354"/>
                </a:cubicBezTo>
                <a:cubicBezTo>
                  <a:pt x="931817" y="1519645"/>
                  <a:pt x="948419" y="1509065"/>
                  <a:pt x="966652" y="1502228"/>
                </a:cubicBezTo>
                <a:cubicBezTo>
                  <a:pt x="1018223" y="1482889"/>
                  <a:pt x="1072268" y="1470433"/>
                  <a:pt x="1123406" y="1449977"/>
                </a:cubicBezTo>
                <a:cubicBezTo>
                  <a:pt x="1190486" y="1423144"/>
                  <a:pt x="1194430" y="1420084"/>
                  <a:pt x="1267097" y="1397725"/>
                </a:cubicBezTo>
                <a:cubicBezTo>
                  <a:pt x="1297395" y="1388403"/>
                  <a:pt x="1327082" y="1375532"/>
                  <a:pt x="1358537" y="1371600"/>
                </a:cubicBezTo>
                <a:cubicBezTo>
                  <a:pt x="1432115" y="1362403"/>
                  <a:pt x="1506583" y="1362891"/>
                  <a:pt x="1580606" y="1358537"/>
                </a:cubicBezTo>
                <a:cubicBezTo>
                  <a:pt x="1744573" y="1292950"/>
                  <a:pt x="1665738" y="1317659"/>
                  <a:pt x="1815737" y="1280160"/>
                </a:cubicBezTo>
                <a:cubicBezTo>
                  <a:pt x="1855093" y="1253923"/>
                  <a:pt x="1860773" y="1247795"/>
                  <a:pt x="1907177" y="1227908"/>
                </a:cubicBezTo>
                <a:cubicBezTo>
                  <a:pt x="1919833" y="1222484"/>
                  <a:pt x="1933303" y="1219199"/>
                  <a:pt x="1946366" y="1214845"/>
                </a:cubicBezTo>
                <a:cubicBezTo>
                  <a:pt x="1963783" y="1201782"/>
                  <a:pt x="1980901" y="1188311"/>
                  <a:pt x="1998617" y="1175657"/>
                </a:cubicBezTo>
                <a:cubicBezTo>
                  <a:pt x="2011392" y="1166532"/>
                  <a:pt x="2026136" y="1160034"/>
                  <a:pt x="2037806" y="1149531"/>
                </a:cubicBezTo>
                <a:cubicBezTo>
                  <a:pt x="2069846" y="1120695"/>
                  <a:pt x="2098766" y="1088571"/>
                  <a:pt x="2129246" y="1058091"/>
                </a:cubicBezTo>
                <a:lnTo>
                  <a:pt x="2220686" y="966651"/>
                </a:lnTo>
                <a:cubicBezTo>
                  <a:pt x="2229395" y="953588"/>
                  <a:pt x="2237687" y="940238"/>
                  <a:pt x="2246812" y="927463"/>
                </a:cubicBezTo>
                <a:cubicBezTo>
                  <a:pt x="2266828" y="899441"/>
                  <a:pt x="2294541" y="866797"/>
                  <a:pt x="2312126" y="836023"/>
                </a:cubicBezTo>
                <a:cubicBezTo>
                  <a:pt x="2369509" y="735604"/>
                  <a:pt x="2302508" y="831430"/>
                  <a:pt x="2377440" y="731520"/>
                </a:cubicBezTo>
                <a:cubicBezTo>
                  <a:pt x="2381794" y="718457"/>
                  <a:pt x="2383671" y="704286"/>
                  <a:pt x="2390503" y="692331"/>
                </a:cubicBezTo>
                <a:cubicBezTo>
                  <a:pt x="2401305" y="673428"/>
                  <a:pt x="2417038" y="657796"/>
                  <a:pt x="2429692" y="640080"/>
                </a:cubicBezTo>
                <a:cubicBezTo>
                  <a:pt x="2438817" y="627305"/>
                  <a:pt x="2446692" y="613666"/>
                  <a:pt x="2455817" y="600891"/>
                </a:cubicBezTo>
                <a:cubicBezTo>
                  <a:pt x="2496007" y="544625"/>
                  <a:pt x="2494825" y="557770"/>
                  <a:pt x="2521132" y="496388"/>
                </a:cubicBezTo>
                <a:cubicBezTo>
                  <a:pt x="2535769" y="462235"/>
                  <a:pt x="2536206" y="441786"/>
                  <a:pt x="2547257" y="404948"/>
                </a:cubicBezTo>
                <a:cubicBezTo>
                  <a:pt x="2555170" y="378570"/>
                  <a:pt x="2573383" y="326571"/>
                  <a:pt x="2573383" y="326571"/>
                </a:cubicBezTo>
                <a:cubicBezTo>
                  <a:pt x="2577737" y="287382"/>
                  <a:pt x="2580450" y="247976"/>
                  <a:pt x="2586446" y="209005"/>
                </a:cubicBezTo>
                <a:cubicBezTo>
                  <a:pt x="2589176" y="191261"/>
                  <a:pt x="2595988" y="174358"/>
                  <a:pt x="2599509" y="156754"/>
                </a:cubicBezTo>
                <a:cubicBezTo>
                  <a:pt x="2604703" y="130782"/>
                  <a:pt x="2607378" y="104349"/>
                  <a:pt x="2612572" y="78377"/>
                </a:cubicBezTo>
                <a:cubicBezTo>
                  <a:pt x="2616093" y="60772"/>
                  <a:pt x="2615676" y="41063"/>
                  <a:pt x="2625635" y="26125"/>
                </a:cubicBezTo>
                <a:cubicBezTo>
                  <a:pt x="2634343" y="13062"/>
                  <a:pt x="2651760" y="8708"/>
                  <a:pt x="2664823" y="0"/>
                </a:cubicBezTo>
                <a:cubicBezTo>
                  <a:pt x="2721782" y="18986"/>
                  <a:pt x="2740988" y="17750"/>
                  <a:pt x="2782389" y="52251"/>
                </a:cubicBezTo>
                <a:cubicBezTo>
                  <a:pt x="2796581" y="64078"/>
                  <a:pt x="2807385" y="79613"/>
                  <a:pt x="2821577" y="91440"/>
                </a:cubicBezTo>
                <a:cubicBezTo>
                  <a:pt x="2833638" y="101491"/>
                  <a:pt x="2846724" y="110544"/>
                  <a:pt x="2860766" y="117565"/>
                </a:cubicBezTo>
                <a:cubicBezTo>
                  <a:pt x="2873082" y="123723"/>
                  <a:pt x="2899955" y="130628"/>
                  <a:pt x="2899955" y="130628"/>
                </a:cubicBezTo>
              </a:path>
            </a:pathLst>
          </a:cu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299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258586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Rectangle 23"/>
          <p:cNvSpPr/>
          <p:nvPr/>
        </p:nvSpPr>
        <p:spPr>
          <a:xfrm>
            <a:off x="6096279" y="140383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20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1440" y="5151793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Rectangle 23"/>
          <p:cNvSpPr/>
          <p:nvPr/>
        </p:nvSpPr>
        <p:spPr>
          <a:xfrm>
            <a:off x="6097088" y="140383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109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569805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Rectangle 23"/>
          <p:cNvSpPr/>
          <p:nvPr/>
        </p:nvSpPr>
        <p:spPr>
          <a:xfrm>
            <a:off x="6077494" y="116258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82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569805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sp>
        <p:nvSpPr>
          <p:cNvPr id="25" name="Rectangle 24"/>
          <p:cNvSpPr/>
          <p:nvPr/>
        </p:nvSpPr>
        <p:spPr>
          <a:xfrm>
            <a:off x="6077494" y="135919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971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715476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sp>
        <p:nvSpPr>
          <p:cNvPr id="26" name="Rounded Rectangle 2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</a:t>
            </a:r>
            <a:r>
              <a:rPr lang="es-AR" dirty="0"/>
              <a:t>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632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6133488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436" y="5828408"/>
            <a:ext cx="506186" cy="506186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</a:t>
            </a:r>
            <a:r>
              <a:rPr lang="es-AR" dirty="0"/>
              <a:t>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907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3978" y="2118687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</a:t>
            </a:r>
            <a:r>
              <a:rPr lang="es-AR" dirty="0"/>
              <a:t>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9251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</a:t>
            </a:r>
            <a:r>
              <a:rPr lang="es-AR" dirty="0"/>
              <a:t>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3978" y="2118687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39692" y="116258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842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</a:t>
            </a:r>
            <a:r>
              <a:rPr lang="es-AR" dirty="0"/>
              <a:t>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7041" y="2434917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286500" y="116258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698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7041" y="2528936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179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6" name="Rounded Rectangle 15"/>
          <p:cNvSpPr/>
          <p:nvPr/>
        </p:nvSpPr>
        <p:spPr>
          <a:xfrm>
            <a:off x="5719354" y="2889069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  <p:sp>
        <p:nvSpPr>
          <p:cNvPr id="3" name="Forma libre 2"/>
          <p:cNvSpPr/>
          <p:nvPr/>
        </p:nvSpPr>
        <p:spPr>
          <a:xfrm>
            <a:off x="3174274" y="1240971"/>
            <a:ext cx="2416704" cy="1907178"/>
          </a:xfrm>
          <a:custGeom>
            <a:avLst/>
            <a:gdLst>
              <a:gd name="connsiteX0" fmla="*/ 0 w 2416704"/>
              <a:gd name="connsiteY0" fmla="*/ 0 h 1907178"/>
              <a:gd name="connsiteX1" fmla="*/ 274320 w 2416704"/>
              <a:gd name="connsiteY1" fmla="*/ 13063 h 1907178"/>
              <a:gd name="connsiteX2" fmla="*/ 339635 w 2416704"/>
              <a:gd name="connsiteY2" fmla="*/ 26126 h 1907178"/>
              <a:gd name="connsiteX3" fmla="*/ 600892 w 2416704"/>
              <a:gd name="connsiteY3" fmla="*/ 78378 h 1907178"/>
              <a:gd name="connsiteX4" fmla="*/ 744583 w 2416704"/>
              <a:gd name="connsiteY4" fmla="*/ 104503 h 1907178"/>
              <a:gd name="connsiteX5" fmla="*/ 888275 w 2416704"/>
              <a:gd name="connsiteY5" fmla="*/ 130629 h 1907178"/>
              <a:gd name="connsiteX6" fmla="*/ 1031966 w 2416704"/>
              <a:gd name="connsiteY6" fmla="*/ 156755 h 1907178"/>
              <a:gd name="connsiteX7" fmla="*/ 1071155 w 2416704"/>
              <a:gd name="connsiteY7" fmla="*/ 169818 h 1907178"/>
              <a:gd name="connsiteX8" fmla="*/ 1123406 w 2416704"/>
              <a:gd name="connsiteY8" fmla="*/ 182880 h 1907178"/>
              <a:gd name="connsiteX9" fmla="*/ 1162595 w 2416704"/>
              <a:gd name="connsiteY9" fmla="*/ 195943 h 1907178"/>
              <a:gd name="connsiteX10" fmla="*/ 1306286 w 2416704"/>
              <a:gd name="connsiteY10" fmla="*/ 209006 h 1907178"/>
              <a:gd name="connsiteX11" fmla="*/ 1384663 w 2416704"/>
              <a:gd name="connsiteY11" fmla="*/ 235132 h 1907178"/>
              <a:gd name="connsiteX12" fmla="*/ 1489166 w 2416704"/>
              <a:gd name="connsiteY12" fmla="*/ 261258 h 1907178"/>
              <a:gd name="connsiteX13" fmla="*/ 1619795 w 2416704"/>
              <a:gd name="connsiteY13" fmla="*/ 352698 h 1907178"/>
              <a:gd name="connsiteX14" fmla="*/ 1658983 w 2416704"/>
              <a:gd name="connsiteY14" fmla="*/ 404949 h 1907178"/>
              <a:gd name="connsiteX15" fmla="*/ 1737360 w 2416704"/>
              <a:gd name="connsiteY15" fmla="*/ 470263 h 1907178"/>
              <a:gd name="connsiteX16" fmla="*/ 1789612 w 2416704"/>
              <a:gd name="connsiteY16" fmla="*/ 548640 h 1907178"/>
              <a:gd name="connsiteX17" fmla="*/ 1802675 w 2416704"/>
              <a:gd name="connsiteY17" fmla="*/ 587829 h 1907178"/>
              <a:gd name="connsiteX18" fmla="*/ 1881052 w 2416704"/>
              <a:gd name="connsiteY18" fmla="*/ 666206 h 1907178"/>
              <a:gd name="connsiteX19" fmla="*/ 1894115 w 2416704"/>
              <a:gd name="connsiteY19" fmla="*/ 705395 h 1907178"/>
              <a:gd name="connsiteX20" fmla="*/ 1946366 w 2416704"/>
              <a:gd name="connsiteY20" fmla="*/ 796835 h 1907178"/>
              <a:gd name="connsiteX21" fmla="*/ 1972492 w 2416704"/>
              <a:gd name="connsiteY21" fmla="*/ 901338 h 1907178"/>
              <a:gd name="connsiteX22" fmla="*/ 1959429 w 2416704"/>
              <a:gd name="connsiteY22" fmla="*/ 1084218 h 1907178"/>
              <a:gd name="connsiteX23" fmla="*/ 1933303 w 2416704"/>
              <a:gd name="connsiteY23" fmla="*/ 1123406 h 1907178"/>
              <a:gd name="connsiteX24" fmla="*/ 1972492 w 2416704"/>
              <a:gd name="connsiteY24" fmla="*/ 1580606 h 1907178"/>
              <a:gd name="connsiteX25" fmla="*/ 2011680 w 2416704"/>
              <a:gd name="connsiteY25" fmla="*/ 1711235 h 1907178"/>
              <a:gd name="connsiteX26" fmla="*/ 2037806 w 2416704"/>
              <a:gd name="connsiteY26" fmla="*/ 1750423 h 1907178"/>
              <a:gd name="connsiteX27" fmla="*/ 2155372 w 2416704"/>
              <a:gd name="connsiteY27" fmla="*/ 1776549 h 1907178"/>
              <a:gd name="connsiteX28" fmla="*/ 2233749 w 2416704"/>
              <a:gd name="connsiteY28" fmla="*/ 1815738 h 1907178"/>
              <a:gd name="connsiteX29" fmla="*/ 2272937 w 2416704"/>
              <a:gd name="connsiteY29" fmla="*/ 1841863 h 1907178"/>
              <a:gd name="connsiteX30" fmla="*/ 2377440 w 2416704"/>
              <a:gd name="connsiteY30" fmla="*/ 1867989 h 1907178"/>
              <a:gd name="connsiteX31" fmla="*/ 2416629 w 2416704"/>
              <a:gd name="connsiteY31" fmla="*/ 1907178 h 190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16704" h="1907178">
                <a:moveTo>
                  <a:pt x="0" y="0"/>
                </a:moveTo>
                <a:cubicBezTo>
                  <a:pt x="91440" y="4354"/>
                  <a:pt x="183046" y="6042"/>
                  <a:pt x="274320" y="13063"/>
                </a:cubicBezTo>
                <a:cubicBezTo>
                  <a:pt x="296457" y="14766"/>
                  <a:pt x="317734" y="22476"/>
                  <a:pt x="339635" y="26126"/>
                </a:cubicBezTo>
                <a:cubicBezTo>
                  <a:pt x="685197" y="83720"/>
                  <a:pt x="374451" y="21769"/>
                  <a:pt x="600892" y="78378"/>
                </a:cubicBezTo>
                <a:cubicBezTo>
                  <a:pt x="643899" y="89130"/>
                  <a:pt x="701899" y="96742"/>
                  <a:pt x="744583" y="104503"/>
                </a:cubicBezTo>
                <a:cubicBezTo>
                  <a:pt x="945397" y="141015"/>
                  <a:pt x="657336" y="92139"/>
                  <a:pt x="888275" y="130629"/>
                </a:cubicBezTo>
                <a:cubicBezTo>
                  <a:pt x="978146" y="160587"/>
                  <a:pt x="869490" y="127214"/>
                  <a:pt x="1031966" y="156755"/>
                </a:cubicBezTo>
                <a:cubicBezTo>
                  <a:pt x="1045514" y="159218"/>
                  <a:pt x="1057915" y="166035"/>
                  <a:pt x="1071155" y="169818"/>
                </a:cubicBezTo>
                <a:cubicBezTo>
                  <a:pt x="1088417" y="174750"/>
                  <a:pt x="1106144" y="177948"/>
                  <a:pt x="1123406" y="182880"/>
                </a:cubicBezTo>
                <a:cubicBezTo>
                  <a:pt x="1136646" y="186663"/>
                  <a:pt x="1148964" y="193996"/>
                  <a:pt x="1162595" y="195943"/>
                </a:cubicBezTo>
                <a:cubicBezTo>
                  <a:pt x="1210206" y="202745"/>
                  <a:pt x="1258389" y="204652"/>
                  <a:pt x="1306286" y="209006"/>
                </a:cubicBezTo>
                <a:cubicBezTo>
                  <a:pt x="1332412" y="217715"/>
                  <a:pt x="1358094" y="227886"/>
                  <a:pt x="1384663" y="235132"/>
                </a:cubicBezTo>
                <a:cubicBezTo>
                  <a:pt x="1407412" y="241336"/>
                  <a:pt x="1463686" y="247102"/>
                  <a:pt x="1489166" y="261258"/>
                </a:cubicBezTo>
                <a:cubicBezTo>
                  <a:pt x="1498770" y="266593"/>
                  <a:pt x="1602671" y="335574"/>
                  <a:pt x="1619795" y="352698"/>
                </a:cubicBezTo>
                <a:cubicBezTo>
                  <a:pt x="1635190" y="368093"/>
                  <a:pt x="1644815" y="388419"/>
                  <a:pt x="1658983" y="404949"/>
                </a:cubicBezTo>
                <a:cubicBezTo>
                  <a:pt x="1692510" y="444064"/>
                  <a:pt x="1697046" y="443388"/>
                  <a:pt x="1737360" y="470263"/>
                </a:cubicBezTo>
                <a:cubicBezTo>
                  <a:pt x="1768421" y="563445"/>
                  <a:pt x="1724378" y="450790"/>
                  <a:pt x="1789612" y="548640"/>
                </a:cubicBezTo>
                <a:cubicBezTo>
                  <a:pt x="1797250" y="560097"/>
                  <a:pt x="1794221" y="576960"/>
                  <a:pt x="1802675" y="587829"/>
                </a:cubicBezTo>
                <a:cubicBezTo>
                  <a:pt x="1825358" y="616993"/>
                  <a:pt x="1881052" y="666206"/>
                  <a:pt x="1881052" y="666206"/>
                </a:cubicBezTo>
                <a:cubicBezTo>
                  <a:pt x="1885406" y="679269"/>
                  <a:pt x="1887957" y="693079"/>
                  <a:pt x="1894115" y="705395"/>
                </a:cubicBezTo>
                <a:cubicBezTo>
                  <a:pt x="1922782" y="762730"/>
                  <a:pt x="1923464" y="728129"/>
                  <a:pt x="1946366" y="796835"/>
                </a:cubicBezTo>
                <a:cubicBezTo>
                  <a:pt x="1957721" y="830899"/>
                  <a:pt x="1972492" y="901338"/>
                  <a:pt x="1972492" y="901338"/>
                </a:cubicBezTo>
                <a:cubicBezTo>
                  <a:pt x="1968138" y="962298"/>
                  <a:pt x="1970050" y="1024033"/>
                  <a:pt x="1959429" y="1084218"/>
                </a:cubicBezTo>
                <a:cubicBezTo>
                  <a:pt x="1956701" y="1099679"/>
                  <a:pt x="1933826" y="1107715"/>
                  <a:pt x="1933303" y="1123406"/>
                </a:cubicBezTo>
                <a:cubicBezTo>
                  <a:pt x="1923567" y="1415477"/>
                  <a:pt x="1925196" y="1391424"/>
                  <a:pt x="1972492" y="1580606"/>
                </a:cubicBezTo>
                <a:cubicBezTo>
                  <a:pt x="1979794" y="1609813"/>
                  <a:pt x="1998960" y="1692156"/>
                  <a:pt x="2011680" y="1711235"/>
                </a:cubicBezTo>
                <a:cubicBezTo>
                  <a:pt x="2020389" y="1724298"/>
                  <a:pt x="2025547" y="1740616"/>
                  <a:pt x="2037806" y="1750423"/>
                </a:cubicBezTo>
                <a:cubicBezTo>
                  <a:pt x="2054731" y="1763963"/>
                  <a:pt x="2154569" y="1776415"/>
                  <a:pt x="2155372" y="1776549"/>
                </a:cubicBezTo>
                <a:cubicBezTo>
                  <a:pt x="2267669" y="1851415"/>
                  <a:pt x="2125593" y="1761661"/>
                  <a:pt x="2233749" y="1815738"/>
                </a:cubicBezTo>
                <a:cubicBezTo>
                  <a:pt x="2247791" y="1822759"/>
                  <a:pt x="2258183" y="1836498"/>
                  <a:pt x="2272937" y="1841863"/>
                </a:cubicBezTo>
                <a:cubicBezTo>
                  <a:pt x="2306682" y="1854134"/>
                  <a:pt x="2377440" y="1867989"/>
                  <a:pt x="2377440" y="1867989"/>
                </a:cubicBezTo>
                <a:cubicBezTo>
                  <a:pt x="2420252" y="1896530"/>
                  <a:pt x="2416629" y="1878415"/>
                  <a:pt x="2416629" y="1907178"/>
                </a:cubicBezTo>
              </a:path>
            </a:pathLst>
          </a:custGeom>
          <a:noFill/>
          <a:ln w="76200">
            <a:solidFill>
              <a:srgbClr val="FF99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orma libre 6"/>
          <p:cNvSpPr/>
          <p:nvPr/>
        </p:nvSpPr>
        <p:spPr>
          <a:xfrm>
            <a:off x="2899954" y="3500846"/>
            <a:ext cx="2899955" cy="1645920"/>
          </a:xfrm>
          <a:custGeom>
            <a:avLst/>
            <a:gdLst>
              <a:gd name="connsiteX0" fmla="*/ 0 w 2899955"/>
              <a:gd name="connsiteY0" fmla="*/ 1606731 h 1645920"/>
              <a:gd name="connsiteX1" fmla="*/ 117566 w 2899955"/>
              <a:gd name="connsiteY1" fmla="*/ 1619794 h 1645920"/>
              <a:gd name="connsiteX2" fmla="*/ 182880 w 2899955"/>
              <a:gd name="connsiteY2" fmla="*/ 1632857 h 1645920"/>
              <a:gd name="connsiteX3" fmla="*/ 326572 w 2899955"/>
              <a:gd name="connsiteY3" fmla="*/ 1645920 h 1645920"/>
              <a:gd name="connsiteX4" fmla="*/ 574766 w 2899955"/>
              <a:gd name="connsiteY4" fmla="*/ 1632857 h 1645920"/>
              <a:gd name="connsiteX5" fmla="*/ 613955 w 2899955"/>
              <a:gd name="connsiteY5" fmla="*/ 1619794 h 1645920"/>
              <a:gd name="connsiteX6" fmla="*/ 718457 w 2899955"/>
              <a:gd name="connsiteY6" fmla="*/ 1593668 h 1645920"/>
              <a:gd name="connsiteX7" fmla="*/ 836023 w 2899955"/>
              <a:gd name="connsiteY7" fmla="*/ 1554480 h 1645920"/>
              <a:gd name="connsiteX8" fmla="*/ 914400 w 2899955"/>
              <a:gd name="connsiteY8" fmla="*/ 1528354 h 1645920"/>
              <a:gd name="connsiteX9" fmla="*/ 966652 w 2899955"/>
              <a:gd name="connsiteY9" fmla="*/ 1502228 h 1645920"/>
              <a:gd name="connsiteX10" fmla="*/ 1123406 w 2899955"/>
              <a:gd name="connsiteY10" fmla="*/ 1449977 h 1645920"/>
              <a:gd name="connsiteX11" fmla="*/ 1267097 w 2899955"/>
              <a:gd name="connsiteY11" fmla="*/ 1397725 h 1645920"/>
              <a:gd name="connsiteX12" fmla="*/ 1358537 w 2899955"/>
              <a:gd name="connsiteY12" fmla="*/ 1371600 h 1645920"/>
              <a:gd name="connsiteX13" fmla="*/ 1580606 w 2899955"/>
              <a:gd name="connsiteY13" fmla="*/ 1358537 h 1645920"/>
              <a:gd name="connsiteX14" fmla="*/ 1815737 w 2899955"/>
              <a:gd name="connsiteY14" fmla="*/ 1280160 h 1645920"/>
              <a:gd name="connsiteX15" fmla="*/ 1907177 w 2899955"/>
              <a:gd name="connsiteY15" fmla="*/ 1227908 h 1645920"/>
              <a:gd name="connsiteX16" fmla="*/ 1946366 w 2899955"/>
              <a:gd name="connsiteY16" fmla="*/ 1214845 h 1645920"/>
              <a:gd name="connsiteX17" fmla="*/ 1998617 w 2899955"/>
              <a:gd name="connsiteY17" fmla="*/ 1175657 h 1645920"/>
              <a:gd name="connsiteX18" fmla="*/ 2037806 w 2899955"/>
              <a:gd name="connsiteY18" fmla="*/ 1149531 h 1645920"/>
              <a:gd name="connsiteX19" fmla="*/ 2129246 w 2899955"/>
              <a:gd name="connsiteY19" fmla="*/ 1058091 h 1645920"/>
              <a:gd name="connsiteX20" fmla="*/ 2220686 w 2899955"/>
              <a:gd name="connsiteY20" fmla="*/ 966651 h 1645920"/>
              <a:gd name="connsiteX21" fmla="*/ 2246812 w 2899955"/>
              <a:gd name="connsiteY21" fmla="*/ 927463 h 1645920"/>
              <a:gd name="connsiteX22" fmla="*/ 2312126 w 2899955"/>
              <a:gd name="connsiteY22" fmla="*/ 836023 h 1645920"/>
              <a:gd name="connsiteX23" fmla="*/ 2377440 w 2899955"/>
              <a:gd name="connsiteY23" fmla="*/ 731520 h 1645920"/>
              <a:gd name="connsiteX24" fmla="*/ 2390503 w 2899955"/>
              <a:gd name="connsiteY24" fmla="*/ 692331 h 1645920"/>
              <a:gd name="connsiteX25" fmla="*/ 2429692 w 2899955"/>
              <a:gd name="connsiteY25" fmla="*/ 640080 h 1645920"/>
              <a:gd name="connsiteX26" fmla="*/ 2455817 w 2899955"/>
              <a:gd name="connsiteY26" fmla="*/ 600891 h 1645920"/>
              <a:gd name="connsiteX27" fmla="*/ 2521132 w 2899955"/>
              <a:gd name="connsiteY27" fmla="*/ 496388 h 1645920"/>
              <a:gd name="connsiteX28" fmla="*/ 2547257 w 2899955"/>
              <a:gd name="connsiteY28" fmla="*/ 404948 h 1645920"/>
              <a:gd name="connsiteX29" fmla="*/ 2573383 w 2899955"/>
              <a:gd name="connsiteY29" fmla="*/ 326571 h 1645920"/>
              <a:gd name="connsiteX30" fmla="*/ 2586446 w 2899955"/>
              <a:gd name="connsiteY30" fmla="*/ 209005 h 1645920"/>
              <a:gd name="connsiteX31" fmla="*/ 2599509 w 2899955"/>
              <a:gd name="connsiteY31" fmla="*/ 156754 h 1645920"/>
              <a:gd name="connsiteX32" fmla="*/ 2612572 w 2899955"/>
              <a:gd name="connsiteY32" fmla="*/ 78377 h 1645920"/>
              <a:gd name="connsiteX33" fmla="*/ 2625635 w 2899955"/>
              <a:gd name="connsiteY33" fmla="*/ 26125 h 1645920"/>
              <a:gd name="connsiteX34" fmla="*/ 2664823 w 2899955"/>
              <a:gd name="connsiteY34" fmla="*/ 0 h 1645920"/>
              <a:gd name="connsiteX35" fmla="*/ 2782389 w 2899955"/>
              <a:gd name="connsiteY35" fmla="*/ 52251 h 1645920"/>
              <a:gd name="connsiteX36" fmla="*/ 2821577 w 2899955"/>
              <a:gd name="connsiteY36" fmla="*/ 91440 h 1645920"/>
              <a:gd name="connsiteX37" fmla="*/ 2860766 w 2899955"/>
              <a:gd name="connsiteY37" fmla="*/ 117565 h 1645920"/>
              <a:gd name="connsiteX38" fmla="*/ 2899955 w 2899955"/>
              <a:gd name="connsiteY38" fmla="*/ 130628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99955" h="1645920">
                <a:moveTo>
                  <a:pt x="0" y="1606731"/>
                </a:moveTo>
                <a:cubicBezTo>
                  <a:pt x="39189" y="1611085"/>
                  <a:pt x="78532" y="1614218"/>
                  <a:pt x="117566" y="1619794"/>
                </a:cubicBezTo>
                <a:cubicBezTo>
                  <a:pt x="139545" y="1622934"/>
                  <a:pt x="160849" y="1630103"/>
                  <a:pt x="182880" y="1632857"/>
                </a:cubicBezTo>
                <a:cubicBezTo>
                  <a:pt x="230603" y="1638822"/>
                  <a:pt x="278675" y="1641566"/>
                  <a:pt x="326572" y="1645920"/>
                </a:cubicBezTo>
                <a:cubicBezTo>
                  <a:pt x="409303" y="1641566"/>
                  <a:pt x="492260" y="1640358"/>
                  <a:pt x="574766" y="1632857"/>
                </a:cubicBezTo>
                <a:cubicBezTo>
                  <a:pt x="588479" y="1631610"/>
                  <a:pt x="600671" y="1623417"/>
                  <a:pt x="613955" y="1619794"/>
                </a:cubicBezTo>
                <a:cubicBezTo>
                  <a:pt x="648596" y="1610346"/>
                  <a:pt x="684393" y="1605022"/>
                  <a:pt x="718457" y="1593668"/>
                </a:cubicBezTo>
                <a:lnTo>
                  <a:pt x="836023" y="1554480"/>
                </a:lnTo>
                <a:cubicBezTo>
                  <a:pt x="862149" y="1545771"/>
                  <a:pt x="889768" y="1540670"/>
                  <a:pt x="914400" y="1528354"/>
                </a:cubicBezTo>
                <a:cubicBezTo>
                  <a:pt x="931817" y="1519645"/>
                  <a:pt x="948419" y="1509065"/>
                  <a:pt x="966652" y="1502228"/>
                </a:cubicBezTo>
                <a:cubicBezTo>
                  <a:pt x="1018223" y="1482889"/>
                  <a:pt x="1072268" y="1470433"/>
                  <a:pt x="1123406" y="1449977"/>
                </a:cubicBezTo>
                <a:cubicBezTo>
                  <a:pt x="1190486" y="1423144"/>
                  <a:pt x="1194430" y="1420084"/>
                  <a:pt x="1267097" y="1397725"/>
                </a:cubicBezTo>
                <a:cubicBezTo>
                  <a:pt x="1297395" y="1388403"/>
                  <a:pt x="1327082" y="1375532"/>
                  <a:pt x="1358537" y="1371600"/>
                </a:cubicBezTo>
                <a:cubicBezTo>
                  <a:pt x="1432115" y="1362403"/>
                  <a:pt x="1506583" y="1362891"/>
                  <a:pt x="1580606" y="1358537"/>
                </a:cubicBezTo>
                <a:cubicBezTo>
                  <a:pt x="1744573" y="1292950"/>
                  <a:pt x="1665738" y="1317659"/>
                  <a:pt x="1815737" y="1280160"/>
                </a:cubicBezTo>
                <a:cubicBezTo>
                  <a:pt x="1855093" y="1253923"/>
                  <a:pt x="1860773" y="1247795"/>
                  <a:pt x="1907177" y="1227908"/>
                </a:cubicBezTo>
                <a:cubicBezTo>
                  <a:pt x="1919833" y="1222484"/>
                  <a:pt x="1933303" y="1219199"/>
                  <a:pt x="1946366" y="1214845"/>
                </a:cubicBezTo>
                <a:cubicBezTo>
                  <a:pt x="1963783" y="1201782"/>
                  <a:pt x="1980901" y="1188311"/>
                  <a:pt x="1998617" y="1175657"/>
                </a:cubicBezTo>
                <a:cubicBezTo>
                  <a:pt x="2011392" y="1166532"/>
                  <a:pt x="2026136" y="1160034"/>
                  <a:pt x="2037806" y="1149531"/>
                </a:cubicBezTo>
                <a:cubicBezTo>
                  <a:pt x="2069846" y="1120695"/>
                  <a:pt x="2098766" y="1088571"/>
                  <a:pt x="2129246" y="1058091"/>
                </a:cubicBezTo>
                <a:lnTo>
                  <a:pt x="2220686" y="966651"/>
                </a:lnTo>
                <a:cubicBezTo>
                  <a:pt x="2229395" y="953588"/>
                  <a:pt x="2237687" y="940238"/>
                  <a:pt x="2246812" y="927463"/>
                </a:cubicBezTo>
                <a:cubicBezTo>
                  <a:pt x="2266828" y="899441"/>
                  <a:pt x="2294541" y="866797"/>
                  <a:pt x="2312126" y="836023"/>
                </a:cubicBezTo>
                <a:cubicBezTo>
                  <a:pt x="2369509" y="735604"/>
                  <a:pt x="2302508" y="831430"/>
                  <a:pt x="2377440" y="731520"/>
                </a:cubicBezTo>
                <a:cubicBezTo>
                  <a:pt x="2381794" y="718457"/>
                  <a:pt x="2383671" y="704286"/>
                  <a:pt x="2390503" y="692331"/>
                </a:cubicBezTo>
                <a:cubicBezTo>
                  <a:pt x="2401305" y="673428"/>
                  <a:pt x="2417038" y="657796"/>
                  <a:pt x="2429692" y="640080"/>
                </a:cubicBezTo>
                <a:cubicBezTo>
                  <a:pt x="2438817" y="627305"/>
                  <a:pt x="2446692" y="613666"/>
                  <a:pt x="2455817" y="600891"/>
                </a:cubicBezTo>
                <a:cubicBezTo>
                  <a:pt x="2496007" y="544625"/>
                  <a:pt x="2494825" y="557770"/>
                  <a:pt x="2521132" y="496388"/>
                </a:cubicBezTo>
                <a:cubicBezTo>
                  <a:pt x="2535769" y="462235"/>
                  <a:pt x="2536206" y="441786"/>
                  <a:pt x="2547257" y="404948"/>
                </a:cubicBezTo>
                <a:cubicBezTo>
                  <a:pt x="2555170" y="378570"/>
                  <a:pt x="2573383" y="326571"/>
                  <a:pt x="2573383" y="326571"/>
                </a:cubicBezTo>
                <a:cubicBezTo>
                  <a:pt x="2577737" y="287382"/>
                  <a:pt x="2580450" y="247976"/>
                  <a:pt x="2586446" y="209005"/>
                </a:cubicBezTo>
                <a:cubicBezTo>
                  <a:pt x="2589176" y="191261"/>
                  <a:pt x="2595988" y="174358"/>
                  <a:pt x="2599509" y="156754"/>
                </a:cubicBezTo>
                <a:cubicBezTo>
                  <a:pt x="2604703" y="130782"/>
                  <a:pt x="2607378" y="104349"/>
                  <a:pt x="2612572" y="78377"/>
                </a:cubicBezTo>
                <a:cubicBezTo>
                  <a:pt x="2616093" y="60772"/>
                  <a:pt x="2615676" y="41063"/>
                  <a:pt x="2625635" y="26125"/>
                </a:cubicBezTo>
                <a:cubicBezTo>
                  <a:pt x="2634343" y="13062"/>
                  <a:pt x="2651760" y="8708"/>
                  <a:pt x="2664823" y="0"/>
                </a:cubicBezTo>
                <a:cubicBezTo>
                  <a:pt x="2721782" y="18986"/>
                  <a:pt x="2740988" y="17750"/>
                  <a:pt x="2782389" y="52251"/>
                </a:cubicBezTo>
                <a:cubicBezTo>
                  <a:pt x="2796581" y="64078"/>
                  <a:pt x="2807385" y="79613"/>
                  <a:pt x="2821577" y="91440"/>
                </a:cubicBezTo>
                <a:cubicBezTo>
                  <a:pt x="2833638" y="101491"/>
                  <a:pt x="2846724" y="110544"/>
                  <a:pt x="2860766" y="117565"/>
                </a:cubicBezTo>
                <a:cubicBezTo>
                  <a:pt x="2873082" y="123723"/>
                  <a:pt x="2899955" y="130628"/>
                  <a:pt x="2899955" y="130628"/>
                </a:cubicBezTo>
              </a:path>
            </a:pathLst>
          </a:cu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574766" y="1423851"/>
            <a:ext cx="509451" cy="0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6344700" y="2429691"/>
            <a:ext cx="11975" cy="718458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7243100" y="2429691"/>
            <a:ext cx="11975" cy="718458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24691" y="3579814"/>
            <a:ext cx="509451" cy="0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6782383" y="2436222"/>
            <a:ext cx="11975" cy="718458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524691" y="2423160"/>
            <a:ext cx="559526" cy="26125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43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3101057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0056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011000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7" name="Rounded Rectangle 26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6127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285320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7" name="Rectangle 26"/>
          <p:cNvSpPr/>
          <p:nvPr/>
        </p:nvSpPr>
        <p:spPr>
          <a:xfrm>
            <a:off x="6484619" y="116259"/>
            <a:ext cx="477603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07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137161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7" name="Rectangle 26"/>
          <p:cNvSpPr/>
          <p:nvPr/>
        </p:nvSpPr>
        <p:spPr>
          <a:xfrm>
            <a:off x="6439180" y="118972"/>
            <a:ext cx="528765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946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1440" y="5593773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200" dirty="0"/>
          </a:p>
        </p:txBody>
      </p:sp>
      <p:sp>
        <p:nvSpPr>
          <p:cNvPr id="30" name="Rectangle 29"/>
          <p:cNvSpPr/>
          <p:nvPr/>
        </p:nvSpPr>
        <p:spPr>
          <a:xfrm>
            <a:off x="6439180" y="118972"/>
            <a:ext cx="528765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254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1440" y="5593773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sp>
        <p:nvSpPr>
          <p:cNvPr id="28" name="Rectangle 27"/>
          <p:cNvSpPr/>
          <p:nvPr/>
        </p:nvSpPr>
        <p:spPr>
          <a:xfrm>
            <a:off x="6492240" y="116258"/>
            <a:ext cx="475705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56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1440" y="5718346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7604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6082746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0612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7254" y="3578653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1387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7254" y="3578653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863442" y="7693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950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6" name="Rounded Rectangle 15"/>
          <p:cNvSpPr/>
          <p:nvPr/>
        </p:nvSpPr>
        <p:spPr>
          <a:xfrm>
            <a:off x="5719354" y="2889069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  <p:sp>
        <p:nvSpPr>
          <p:cNvPr id="3" name="Forma libre 2"/>
          <p:cNvSpPr/>
          <p:nvPr/>
        </p:nvSpPr>
        <p:spPr>
          <a:xfrm>
            <a:off x="3174274" y="1240971"/>
            <a:ext cx="2416704" cy="1907178"/>
          </a:xfrm>
          <a:custGeom>
            <a:avLst/>
            <a:gdLst>
              <a:gd name="connsiteX0" fmla="*/ 0 w 2416704"/>
              <a:gd name="connsiteY0" fmla="*/ 0 h 1907178"/>
              <a:gd name="connsiteX1" fmla="*/ 274320 w 2416704"/>
              <a:gd name="connsiteY1" fmla="*/ 13063 h 1907178"/>
              <a:gd name="connsiteX2" fmla="*/ 339635 w 2416704"/>
              <a:gd name="connsiteY2" fmla="*/ 26126 h 1907178"/>
              <a:gd name="connsiteX3" fmla="*/ 600892 w 2416704"/>
              <a:gd name="connsiteY3" fmla="*/ 78378 h 1907178"/>
              <a:gd name="connsiteX4" fmla="*/ 744583 w 2416704"/>
              <a:gd name="connsiteY4" fmla="*/ 104503 h 1907178"/>
              <a:gd name="connsiteX5" fmla="*/ 888275 w 2416704"/>
              <a:gd name="connsiteY5" fmla="*/ 130629 h 1907178"/>
              <a:gd name="connsiteX6" fmla="*/ 1031966 w 2416704"/>
              <a:gd name="connsiteY6" fmla="*/ 156755 h 1907178"/>
              <a:gd name="connsiteX7" fmla="*/ 1071155 w 2416704"/>
              <a:gd name="connsiteY7" fmla="*/ 169818 h 1907178"/>
              <a:gd name="connsiteX8" fmla="*/ 1123406 w 2416704"/>
              <a:gd name="connsiteY8" fmla="*/ 182880 h 1907178"/>
              <a:gd name="connsiteX9" fmla="*/ 1162595 w 2416704"/>
              <a:gd name="connsiteY9" fmla="*/ 195943 h 1907178"/>
              <a:gd name="connsiteX10" fmla="*/ 1306286 w 2416704"/>
              <a:gd name="connsiteY10" fmla="*/ 209006 h 1907178"/>
              <a:gd name="connsiteX11" fmla="*/ 1384663 w 2416704"/>
              <a:gd name="connsiteY11" fmla="*/ 235132 h 1907178"/>
              <a:gd name="connsiteX12" fmla="*/ 1489166 w 2416704"/>
              <a:gd name="connsiteY12" fmla="*/ 261258 h 1907178"/>
              <a:gd name="connsiteX13" fmla="*/ 1619795 w 2416704"/>
              <a:gd name="connsiteY13" fmla="*/ 352698 h 1907178"/>
              <a:gd name="connsiteX14" fmla="*/ 1658983 w 2416704"/>
              <a:gd name="connsiteY14" fmla="*/ 404949 h 1907178"/>
              <a:gd name="connsiteX15" fmla="*/ 1737360 w 2416704"/>
              <a:gd name="connsiteY15" fmla="*/ 470263 h 1907178"/>
              <a:gd name="connsiteX16" fmla="*/ 1789612 w 2416704"/>
              <a:gd name="connsiteY16" fmla="*/ 548640 h 1907178"/>
              <a:gd name="connsiteX17" fmla="*/ 1802675 w 2416704"/>
              <a:gd name="connsiteY17" fmla="*/ 587829 h 1907178"/>
              <a:gd name="connsiteX18" fmla="*/ 1881052 w 2416704"/>
              <a:gd name="connsiteY18" fmla="*/ 666206 h 1907178"/>
              <a:gd name="connsiteX19" fmla="*/ 1894115 w 2416704"/>
              <a:gd name="connsiteY19" fmla="*/ 705395 h 1907178"/>
              <a:gd name="connsiteX20" fmla="*/ 1946366 w 2416704"/>
              <a:gd name="connsiteY20" fmla="*/ 796835 h 1907178"/>
              <a:gd name="connsiteX21" fmla="*/ 1972492 w 2416704"/>
              <a:gd name="connsiteY21" fmla="*/ 901338 h 1907178"/>
              <a:gd name="connsiteX22" fmla="*/ 1959429 w 2416704"/>
              <a:gd name="connsiteY22" fmla="*/ 1084218 h 1907178"/>
              <a:gd name="connsiteX23" fmla="*/ 1933303 w 2416704"/>
              <a:gd name="connsiteY23" fmla="*/ 1123406 h 1907178"/>
              <a:gd name="connsiteX24" fmla="*/ 1972492 w 2416704"/>
              <a:gd name="connsiteY24" fmla="*/ 1580606 h 1907178"/>
              <a:gd name="connsiteX25" fmla="*/ 2011680 w 2416704"/>
              <a:gd name="connsiteY25" fmla="*/ 1711235 h 1907178"/>
              <a:gd name="connsiteX26" fmla="*/ 2037806 w 2416704"/>
              <a:gd name="connsiteY26" fmla="*/ 1750423 h 1907178"/>
              <a:gd name="connsiteX27" fmla="*/ 2155372 w 2416704"/>
              <a:gd name="connsiteY27" fmla="*/ 1776549 h 1907178"/>
              <a:gd name="connsiteX28" fmla="*/ 2233749 w 2416704"/>
              <a:gd name="connsiteY28" fmla="*/ 1815738 h 1907178"/>
              <a:gd name="connsiteX29" fmla="*/ 2272937 w 2416704"/>
              <a:gd name="connsiteY29" fmla="*/ 1841863 h 1907178"/>
              <a:gd name="connsiteX30" fmla="*/ 2377440 w 2416704"/>
              <a:gd name="connsiteY30" fmla="*/ 1867989 h 1907178"/>
              <a:gd name="connsiteX31" fmla="*/ 2416629 w 2416704"/>
              <a:gd name="connsiteY31" fmla="*/ 1907178 h 190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16704" h="1907178">
                <a:moveTo>
                  <a:pt x="0" y="0"/>
                </a:moveTo>
                <a:cubicBezTo>
                  <a:pt x="91440" y="4354"/>
                  <a:pt x="183046" y="6042"/>
                  <a:pt x="274320" y="13063"/>
                </a:cubicBezTo>
                <a:cubicBezTo>
                  <a:pt x="296457" y="14766"/>
                  <a:pt x="317734" y="22476"/>
                  <a:pt x="339635" y="26126"/>
                </a:cubicBezTo>
                <a:cubicBezTo>
                  <a:pt x="685197" y="83720"/>
                  <a:pt x="374451" y="21769"/>
                  <a:pt x="600892" y="78378"/>
                </a:cubicBezTo>
                <a:cubicBezTo>
                  <a:pt x="643899" y="89130"/>
                  <a:pt x="701899" y="96742"/>
                  <a:pt x="744583" y="104503"/>
                </a:cubicBezTo>
                <a:cubicBezTo>
                  <a:pt x="945397" y="141015"/>
                  <a:pt x="657336" y="92139"/>
                  <a:pt x="888275" y="130629"/>
                </a:cubicBezTo>
                <a:cubicBezTo>
                  <a:pt x="978146" y="160587"/>
                  <a:pt x="869490" y="127214"/>
                  <a:pt x="1031966" y="156755"/>
                </a:cubicBezTo>
                <a:cubicBezTo>
                  <a:pt x="1045514" y="159218"/>
                  <a:pt x="1057915" y="166035"/>
                  <a:pt x="1071155" y="169818"/>
                </a:cubicBezTo>
                <a:cubicBezTo>
                  <a:pt x="1088417" y="174750"/>
                  <a:pt x="1106144" y="177948"/>
                  <a:pt x="1123406" y="182880"/>
                </a:cubicBezTo>
                <a:cubicBezTo>
                  <a:pt x="1136646" y="186663"/>
                  <a:pt x="1148964" y="193996"/>
                  <a:pt x="1162595" y="195943"/>
                </a:cubicBezTo>
                <a:cubicBezTo>
                  <a:pt x="1210206" y="202745"/>
                  <a:pt x="1258389" y="204652"/>
                  <a:pt x="1306286" y="209006"/>
                </a:cubicBezTo>
                <a:cubicBezTo>
                  <a:pt x="1332412" y="217715"/>
                  <a:pt x="1358094" y="227886"/>
                  <a:pt x="1384663" y="235132"/>
                </a:cubicBezTo>
                <a:cubicBezTo>
                  <a:pt x="1407412" y="241336"/>
                  <a:pt x="1463686" y="247102"/>
                  <a:pt x="1489166" y="261258"/>
                </a:cubicBezTo>
                <a:cubicBezTo>
                  <a:pt x="1498770" y="266593"/>
                  <a:pt x="1602671" y="335574"/>
                  <a:pt x="1619795" y="352698"/>
                </a:cubicBezTo>
                <a:cubicBezTo>
                  <a:pt x="1635190" y="368093"/>
                  <a:pt x="1644815" y="388419"/>
                  <a:pt x="1658983" y="404949"/>
                </a:cubicBezTo>
                <a:cubicBezTo>
                  <a:pt x="1692510" y="444064"/>
                  <a:pt x="1697046" y="443388"/>
                  <a:pt x="1737360" y="470263"/>
                </a:cubicBezTo>
                <a:cubicBezTo>
                  <a:pt x="1768421" y="563445"/>
                  <a:pt x="1724378" y="450790"/>
                  <a:pt x="1789612" y="548640"/>
                </a:cubicBezTo>
                <a:cubicBezTo>
                  <a:pt x="1797250" y="560097"/>
                  <a:pt x="1794221" y="576960"/>
                  <a:pt x="1802675" y="587829"/>
                </a:cubicBezTo>
                <a:cubicBezTo>
                  <a:pt x="1825358" y="616993"/>
                  <a:pt x="1881052" y="666206"/>
                  <a:pt x="1881052" y="666206"/>
                </a:cubicBezTo>
                <a:cubicBezTo>
                  <a:pt x="1885406" y="679269"/>
                  <a:pt x="1887957" y="693079"/>
                  <a:pt x="1894115" y="705395"/>
                </a:cubicBezTo>
                <a:cubicBezTo>
                  <a:pt x="1922782" y="762730"/>
                  <a:pt x="1923464" y="728129"/>
                  <a:pt x="1946366" y="796835"/>
                </a:cubicBezTo>
                <a:cubicBezTo>
                  <a:pt x="1957721" y="830899"/>
                  <a:pt x="1972492" y="901338"/>
                  <a:pt x="1972492" y="901338"/>
                </a:cubicBezTo>
                <a:cubicBezTo>
                  <a:pt x="1968138" y="962298"/>
                  <a:pt x="1970050" y="1024033"/>
                  <a:pt x="1959429" y="1084218"/>
                </a:cubicBezTo>
                <a:cubicBezTo>
                  <a:pt x="1956701" y="1099679"/>
                  <a:pt x="1933826" y="1107715"/>
                  <a:pt x="1933303" y="1123406"/>
                </a:cubicBezTo>
                <a:cubicBezTo>
                  <a:pt x="1923567" y="1415477"/>
                  <a:pt x="1925196" y="1391424"/>
                  <a:pt x="1972492" y="1580606"/>
                </a:cubicBezTo>
                <a:cubicBezTo>
                  <a:pt x="1979794" y="1609813"/>
                  <a:pt x="1998960" y="1692156"/>
                  <a:pt x="2011680" y="1711235"/>
                </a:cubicBezTo>
                <a:cubicBezTo>
                  <a:pt x="2020389" y="1724298"/>
                  <a:pt x="2025547" y="1740616"/>
                  <a:pt x="2037806" y="1750423"/>
                </a:cubicBezTo>
                <a:cubicBezTo>
                  <a:pt x="2054731" y="1763963"/>
                  <a:pt x="2154569" y="1776415"/>
                  <a:pt x="2155372" y="1776549"/>
                </a:cubicBezTo>
                <a:cubicBezTo>
                  <a:pt x="2267669" y="1851415"/>
                  <a:pt x="2125593" y="1761661"/>
                  <a:pt x="2233749" y="1815738"/>
                </a:cubicBezTo>
                <a:cubicBezTo>
                  <a:pt x="2247791" y="1822759"/>
                  <a:pt x="2258183" y="1836498"/>
                  <a:pt x="2272937" y="1841863"/>
                </a:cubicBezTo>
                <a:cubicBezTo>
                  <a:pt x="2306682" y="1854134"/>
                  <a:pt x="2377440" y="1867989"/>
                  <a:pt x="2377440" y="1867989"/>
                </a:cubicBezTo>
                <a:cubicBezTo>
                  <a:pt x="2420252" y="1896530"/>
                  <a:pt x="2416629" y="1878415"/>
                  <a:pt x="2416629" y="1907178"/>
                </a:cubicBezTo>
              </a:path>
            </a:pathLst>
          </a:custGeom>
          <a:noFill/>
          <a:ln w="76200">
            <a:solidFill>
              <a:srgbClr val="FF99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orma libre 6"/>
          <p:cNvSpPr/>
          <p:nvPr/>
        </p:nvSpPr>
        <p:spPr>
          <a:xfrm>
            <a:off x="2899954" y="3500846"/>
            <a:ext cx="2899955" cy="1645920"/>
          </a:xfrm>
          <a:custGeom>
            <a:avLst/>
            <a:gdLst>
              <a:gd name="connsiteX0" fmla="*/ 0 w 2899955"/>
              <a:gd name="connsiteY0" fmla="*/ 1606731 h 1645920"/>
              <a:gd name="connsiteX1" fmla="*/ 117566 w 2899955"/>
              <a:gd name="connsiteY1" fmla="*/ 1619794 h 1645920"/>
              <a:gd name="connsiteX2" fmla="*/ 182880 w 2899955"/>
              <a:gd name="connsiteY2" fmla="*/ 1632857 h 1645920"/>
              <a:gd name="connsiteX3" fmla="*/ 326572 w 2899955"/>
              <a:gd name="connsiteY3" fmla="*/ 1645920 h 1645920"/>
              <a:gd name="connsiteX4" fmla="*/ 574766 w 2899955"/>
              <a:gd name="connsiteY4" fmla="*/ 1632857 h 1645920"/>
              <a:gd name="connsiteX5" fmla="*/ 613955 w 2899955"/>
              <a:gd name="connsiteY5" fmla="*/ 1619794 h 1645920"/>
              <a:gd name="connsiteX6" fmla="*/ 718457 w 2899955"/>
              <a:gd name="connsiteY6" fmla="*/ 1593668 h 1645920"/>
              <a:gd name="connsiteX7" fmla="*/ 836023 w 2899955"/>
              <a:gd name="connsiteY7" fmla="*/ 1554480 h 1645920"/>
              <a:gd name="connsiteX8" fmla="*/ 914400 w 2899955"/>
              <a:gd name="connsiteY8" fmla="*/ 1528354 h 1645920"/>
              <a:gd name="connsiteX9" fmla="*/ 966652 w 2899955"/>
              <a:gd name="connsiteY9" fmla="*/ 1502228 h 1645920"/>
              <a:gd name="connsiteX10" fmla="*/ 1123406 w 2899955"/>
              <a:gd name="connsiteY10" fmla="*/ 1449977 h 1645920"/>
              <a:gd name="connsiteX11" fmla="*/ 1267097 w 2899955"/>
              <a:gd name="connsiteY11" fmla="*/ 1397725 h 1645920"/>
              <a:gd name="connsiteX12" fmla="*/ 1358537 w 2899955"/>
              <a:gd name="connsiteY12" fmla="*/ 1371600 h 1645920"/>
              <a:gd name="connsiteX13" fmla="*/ 1580606 w 2899955"/>
              <a:gd name="connsiteY13" fmla="*/ 1358537 h 1645920"/>
              <a:gd name="connsiteX14" fmla="*/ 1815737 w 2899955"/>
              <a:gd name="connsiteY14" fmla="*/ 1280160 h 1645920"/>
              <a:gd name="connsiteX15" fmla="*/ 1907177 w 2899955"/>
              <a:gd name="connsiteY15" fmla="*/ 1227908 h 1645920"/>
              <a:gd name="connsiteX16" fmla="*/ 1946366 w 2899955"/>
              <a:gd name="connsiteY16" fmla="*/ 1214845 h 1645920"/>
              <a:gd name="connsiteX17" fmla="*/ 1998617 w 2899955"/>
              <a:gd name="connsiteY17" fmla="*/ 1175657 h 1645920"/>
              <a:gd name="connsiteX18" fmla="*/ 2037806 w 2899955"/>
              <a:gd name="connsiteY18" fmla="*/ 1149531 h 1645920"/>
              <a:gd name="connsiteX19" fmla="*/ 2129246 w 2899955"/>
              <a:gd name="connsiteY19" fmla="*/ 1058091 h 1645920"/>
              <a:gd name="connsiteX20" fmla="*/ 2220686 w 2899955"/>
              <a:gd name="connsiteY20" fmla="*/ 966651 h 1645920"/>
              <a:gd name="connsiteX21" fmla="*/ 2246812 w 2899955"/>
              <a:gd name="connsiteY21" fmla="*/ 927463 h 1645920"/>
              <a:gd name="connsiteX22" fmla="*/ 2312126 w 2899955"/>
              <a:gd name="connsiteY22" fmla="*/ 836023 h 1645920"/>
              <a:gd name="connsiteX23" fmla="*/ 2377440 w 2899955"/>
              <a:gd name="connsiteY23" fmla="*/ 731520 h 1645920"/>
              <a:gd name="connsiteX24" fmla="*/ 2390503 w 2899955"/>
              <a:gd name="connsiteY24" fmla="*/ 692331 h 1645920"/>
              <a:gd name="connsiteX25" fmla="*/ 2429692 w 2899955"/>
              <a:gd name="connsiteY25" fmla="*/ 640080 h 1645920"/>
              <a:gd name="connsiteX26" fmla="*/ 2455817 w 2899955"/>
              <a:gd name="connsiteY26" fmla="*/ 600891 h 1645920"/>
              <a:gd name="connsiteX27" fmla="*/ 2521132 w 2899955"/>
              <a:gd name="connsiteY27" fmla="*/ 496388 h 1645920"/>
              <a:gd name="connsiteX28" fmla="*/ 2547257 w 2899955"/>
              <a:gd name="connsiteY28" fmla="*/ 404948 h 1645920"/>
              <a:gd name="connsiteX29" fmla="*/ 2573383 w 2899955"/>
              <a:gd name="connsiteY29" fmla="*/ 326571 h 1645920"/>
              <a:gd name="connsiteX30" fmla="*/ 2586446 w 2899955"/>
              <a:gd name="connsiteY30" fmla="*/ 209005 h 1645920"/>
              <a:gd name="connsiteX31" fmla="*/ 2599509 w 2899955"/>
              <a:gd name="connsiteY31" fmla="*/ 156754 h 1645920"/>
              <a:gd name="connsiteX32" fmla="*/ 2612572 w 2899955"/>
              <a:gd name="connsiteY32" fmla="*/ 78377 h 1645920"/>
              <a:gd name="connsiteX33" fmla="*/ 2625635 w 2899955"/>
              <a:gd name="connsiteY33" fmla="*/ 26125 h 1645920"/>
              <a:gd name="connsiteX34" fmla="*/ 2664823 w 2899955"/>
              <a:gd name="connsiteY34" fmla="*/ 0 h 1645920"/>
              <a:gd name="connsiteX35" fmla="*/ 2782389 w 2899955"/>
              <a:gd name="connsiteY35" fmla="*/ 52251 h 1645920"/>
              <a:gd name="connsiteX36" fmla="*/ 2821577 w 2899955"/>
              <a:gd name="connsiteY36" fmla="*/ 91440 h 1645920"/>
              <a:gd name="connsiteX37" fmla="*/ 2860766 w 2899955"/>
              <a:gd name="connsiteY37" fmla="*/ 117565 h 1645920"/>
              <a:gd name="connsiteX38" fmla="*/ 2899955 w 2899955"/>
              <a:gd name="connsiteY38" fmla="*/ 130628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99955" h="1645920">
                <a:moveTo>
                  <a:pt x="0" y="1606731"/>
                </a:moveTo>
                <a:cubicBezTo>
                  <a:pt x="39189" y="1611085"/>
                  <a:pt x="78532" y="1614218"/>
                  <a:pt x="117566" y="1619794"/>
                </a:cubicBezTo>
                <a:cubicBezTo>
                  <a:pt x="139545" y="1622934"/>
                  <a:pt x="160849" y="1630103"/>
                  <a:pt x="182880" y="1632857"/>
                </a:cubicBezTo>
                <a:cubicBezTo>
                  <a:pt x="230603" y="1638822"/>
                  <a:pt x="278675" y="1641566"/>
                  <a:pt x="326572" y="1645920"/>
                </a:cubicBezTo>
                <a:cubicBezTo>
                  <a:pt x="409303" y="1641566"/>
                  <a:pt x="492260" y="1640358"/>
                  <a:pt x="574766" y="1632857"/>
                </a:cubicBezTo>
                <a:cubicBezTo>
                  <a:pt x="588479" y="1631610"/>
                  <a:pt x="600671" y="1623417"/>
                  <a:pt x="613955" y="1619794"/>
                </a:cubicBezTo>
                <a:cubicBezTo>
                  <a:pt x="648596" y="1610346"/>
                  <a:pt x="684393" y="1605022"/>
                  <a:pt x="718457" y="1593668"/>
                </a:cubicBezTo>
                <a:lnTo>
                  <a:pt x="836023" y="1554480"/>
                </a:lnTo>
                <a:cubicBezTo>
                  <a:pt x="862149" y="1545771"/>
                  <a:pt x="889768" y="1540670"/>
                  <a:pt x="914400" y="1528354"/>
                </a:cubicBezTo>
                <a:cubicBezTo>
                  <a:pt x="931817" y="1519645"/>
                  <a:pt x="948419" y="1509065"/>
                  <a:pt x="966652" y="1502228"/>
                </a:cubicBezTo>
                <a:cubicBezTo>
                  <a:pt x="1018223" y="1482889"/>
                  <a:pt x="1072268" y="1470433"/>
                  <a:pt x="1123406" y="1449977"/>
                </a:cubicBezTo>
                <a:cubicBezTo>
                  <a:pt x="1190486" y="1423144"/>
                  <a:pt x="1194430" y="1420084"/>
                  <a:pt x="1267097" y="1397725"/>
                </a:cubicBezTo>
                <a:cubicBezTo>
                  <a:pt x="1297395" y="1388403"/>
                  <a:pt x="1327082" y="1375532"/>
                  <a:pt x="1358537" y="1371600"/>
                </a:cubicBezTo>
                <a:cubicBezTo>
                  <a:pt x="1432115" y="1362403"/>
                  <a:pt x="1506583" y="1362891"/>
                  <a:pt x="1580606" y="1358537"/>
                </a:cubicBezTo>
                <a:cubicBezTo>
                  <a:pt x="1744573" y="1292950"/>
                  <a:pt x="1665738" y="1317659"/>
                  <a:pt x="1815737" y="1280160"/>
                </a:cubicBezTo>
                <a:cubicBezTo>
                  <a:pt x="1855093" y="1253923"/>
                  <a:pt x="1860773" y="1247795"/>
                  <a:pt x="1907177" y="1227908"/>
                </a:cubicBezTo>
                <a:cubicBezTo>
                  <a:pt x="1919833" y="1222484"/>
                  <a:pt x="1933303" y="1219199"/>
                  <a:pt x="1946366" y="1214845"/>
                </a:cubicBezTo>
                <a:cubicBezTo>
                  <a:pt x="1963783" y="1201782"/>
                  <a:pt x="1980901" y="1188311"/>
                  <a:pt x="1998617" y="1175657"/>
                </a:cubicBezTo>
                <a:cubicBezTo>
                  <a:pt x="2011392" y="1166532"/>
                  <a:pt x="2026136" y="1160034"/>
                  <a:pt x="2037806" y="1149531"/>
                </a:cubicBezTo>
                <a:cubicBezTo>
                  <a:pt x="2069846" y="1120695"/>
                  <a:pt x="2098766" y="1088571"/>
                  <a:pt x="2129246" y="1058091"/>
                </a:cubicBezTo>
                <a:lnTo>
                  <a:pt x="2220686" y="966651"/>
                </a:lnTo>
                <a:cubicBezTo>
                  <a:pt x="2229395" y="953588"/>
                  <a:pt x="2237687" y="940238"/>
                  <a:pt x="2246812" y="927463"/>
                </a:cubicBezTo>
                <a:cubicBezTo>
                  <a:pt x="2266828" y="899441"/>
                  <a:pt x="2294541" y="866797"/>
                  <a:pt x="2312126" y="836023"/>
                </a:cubicBezTo>
                <a:cubicBezTo>
                  <a:pt x="2369509" y="735604"/>
                  <a:pt x="2302508" y="831430"/>
                  <a:pt x="2377440" y="731520"/>
                </a:cubicBezTo>
                <a:cubicBezTo>
                  <a:pt x="2381794" y="718457"/>
                  <a:pt x="2383671" y="704286"/>
                  <a:pt x="2390503" y="692331"/>
                </a:cubicBezTo>
                <a:cubicBezTo>
                  <a:pt x="2401305" y="673428"/>
                  <a:pt x="2417038" y="657796"/>
                  <a:pt x="2429692" y="640080"/>
                </a:cubicBezTo>
                <a:cubicBezTo>
                  <a:pt x="2438817" y="627305"/>
                  <a:pt x="2446692" y="613666"/>
                  <a:pt x="2455817" y="600891"/>
                </a:cubicBezTo>
                <a:cubicBezTo>
                  <a:pt x="2496007" y="544625"/>
                  <a:pt x="2494825" y="557770"/>
                  <a:pt x="2521132" y="496388"/>
                </a:cubicBezTo>
                <a:cubicBezTo>
                  <a:pt x="2535769" y="462235"/>
                  <a:pt x="2536206" y="441786"/>
                  <a:pt x="2547257" y="404948"/>
                </a:cubicBezTo>
                <a:cubicBezTo>
                  <a:pt x="2555170" y="378570"/>
                  <a:pt x="2573383" y="326571"/>
                  <a:pt x="2573383" y="326571"/>
                </a:cubicBezTo>
                <a:cubicBezTo>
                  <a:pt x="2577737" y="287382"/>
                  <a:pt x="2580450" y="247976"/>
                  <a:pt x="2586446" y="209005"/>
                </a:cubicBezTo>
                <a:cubicBezTo>
                  <a:pt x="2589176" y="191261"/>
                  <a:pt x="2595988" y="174358"/>
                  <a:pt x="2599509" y="156754"/>
                </a:cubicBezTo>
                <a:cubicBezTo>
                  <a:pt x="2604703" y="130782"/>
                  <a:pt x="2607378" y="104349"/>
                  <a:pt x="2612572" y="78377"/>
                </a:cubicBezTo>
                <a:cubicBezTo>
                  <a:pt x="2616093" y="60772"/>
                  <a:pt x="2615676" y="41063"/>
                  <a:pt x="2625635" y="26125"/>
                </a:cubicBezTo>
                <a:cubicBezTo>
                  <a:pt x="2634343" y="13062"/>
                  <a:pt x="2651760" y="8708"/>
                  <a:pt x="2664823" y="0"/>
                </a:cubicBezTo>
                <a:cubicBezTo>
                  <a:pt x="2721782" y="18986"/>
                  <a:pt x="2740988" y="17750"/>
                  <a:pt x="2782389" y="52251"/>
                </a:cubicBezTo>
                <a:cubicBezTo>
                  <a:pt x="2796581" y="64078"/>
                  <a:pt x="2807385" y="79613"/>
                  <a:pt x="2821577" y="91440"/>
                </a:cubicBezTo>
                <a:cubicBezTo>
                  <a:pt x="2833638" y="101491"/>
                  <a:pt x="2846724" y="110544"/>
                  <a:pt x="2860766" y="117565"/>
                </a:cubicBezTo>
                <a:cubicBezTo>
                  <a:pt x="2873082" y="123723"/>
                  <a:pt x="2899955" y="130628"/>
                  <a:pt x="2899955" y="130628"/>
                </a:cubicBezTo>
              </a:path>
            </a:pathLst>
          </a:cu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574766" y="1423851"/>
            <a:ext cx="509451" cy="0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6344700" y="2429691"/>
            <a:ext cx="11975" cy="718458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7243100" y="2429691"/>
            <a:ext cx="11975" cy="718458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24691" y="3579814"/>
            <a:ext cx="509451" cy="0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91440" y="1737362"/>
            <a:ext cx="992777" cy="22859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550366" y="2076994"/>
            <a:ext cx="11975" cy="1071155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7038350" y="2123803"/>
            <a:ext cx="6145" cy="1071155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113249" y="3112224"/>
            <a:ext cx="1023219" cy="35926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6782383" y="2436222"/>
            <a:ext cx="11975" cy="718458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524691" y="2423160"/>
            <a:ext cx="559526" cy="26125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9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57200" y="3810961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863442" y="116258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241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0322" y="4576925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7144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2756" y="3552188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632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2756" y="3552188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967945" y="126988"/>
            <a:ext cx="217435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53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0322" y="3862292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6916783" y="109770"/>
            <a:ext cx="268879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492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0322" y="3862292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1942" y="4546486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7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0445" y="209317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0445" y="209317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176133" y="12389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503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0322" y="243803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176133" y="163088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28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0629" y="979714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(  (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791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0322" y="243803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176133" y="163088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740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0322" y="243803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159536" y="138574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226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   </a:t>
            </a:r>
            <a:r>
              <a:rPr lang="es-AR" dirty="0"/>
              <a:t>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0322" y="2578925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1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   </a:t>
            </a:r>
            <a:r>
              <a:rPr lang="es-AR" dirty="0"/>
              <a:t>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8882" y="3142805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7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   </a:t>
            </a:r>
            <a:r>
              <a:rPr lang="es-AR" dirty="0"/>
              <a:t>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961308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6177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   </a:t>
            </a:r>
            <a:r>
              <a:rPr lang="es-AR" dirty="0"/>
              <a:t>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274816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Rectangle 32"/>
          <p:cNvSpPr/>
          <p:nvPr/>
        </p:nvSpPr>
        <p:spPr>
          <a:xfrm>
            <a:off x="7384869" y="138574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750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   </a:t>
            </a:r>
            <a:r>
              <a:rPr lang="es-AR" dirty="0"/>
              <a:t>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135500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Rectangle 32"/>
          <p:cNvSpPr/>
          <p:nvPr/>
        </p:nvSpPr>
        <p:spPr>
          <a:xfrm>
            <a:off x="7384869" y="138574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539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   </a:t>
            </a:r>
            <a:r>
              <a:rPr lang="es-AR" dirty="0"/>
              <a:t>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59377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Rectangle 32"/>
          <p:cNvSpPr/>
          <p:nvPr/>
        </p:nvSpPr>
        <p:spPr>
          <a:xfrm>
            <a:off x="7384869" y="138574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317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   </a:t>
            </a:r>
            <a:r>
              <a:rPr lang="es-AR" dirty="0"/>
              <a:t>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59377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35" name="Rectangle 34"/>
          <p:cNvSpPr/>
          <p:nvPr/>
        </p:nvSpPr>
        <p:spPr>
          <a:xfrm>
            <a:off x="7384869" y="138574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726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   </a:t>
            </a:r>
            <a:r>
              <a:rPr lang="es-AR" dirty="0"/>
              <a:t>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59377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34" name="Rectangle 33"/>
          <p:cNvSpPr/>
          <p:nvPr/>
        </p:nvSpPr>
        <p:spPr>
          <a:xfrm>
            <a:off x="7403377" y="138574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557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(  (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2880" y="1267097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Rectangle 1"/>
          <p:cNvSpPr/>
          <p:nvPr/>
        </p:nvSpPr>
        <p:spPr>
          <a:xfrm>
            <a:off x="5159828" y="165853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362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                                      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6176625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pic>
        <p:nvPicPr>
          <p:cNvPr id="33" name="Picture 3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36" y="3737398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                                      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71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pic>
        <p:nvPicPr>
          <p:cNvPr id="33" name="Picture 3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36" y="3737398"/>
            <a:ext cx="506186" cy="506186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275136" y="3563544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1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                                      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72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pic>
        <p:nvPicPr>
          <p:cNvPr id="33" name="Picture 3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36" y="3737398"/>
            <a:ext cx="506186" cy="506186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275136" y="3563544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77818" y="11625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371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                                      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pic>
        <p:nvPicPr>
          <p:cNvPr id="33" name="Picture 3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36" y="3737398"/>
            <a:ext cx="506186" cy="506186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400322" y="3837488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577818" y="105148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angle 35"/>
          <p:cNvSpPr/>
          <p:nvPr/>
        </p:nvSpPr>
        <p:spPr>
          <a:xfrm>
            <a:off x="7577818" y="11625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669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                                      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74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pic>
        <p:nvPicPr>
          <p:cNvPr id="33" name="Picture 3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36" y="3737398"/>
            <a:ext cx="506186" cy="506186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281942" y="4547807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895" y="2376020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0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Seguimiento</a:t>
            </a:r>
            <a:r>
              <a:rPr lang="en-US" b="1" dirty="0" smtClean="0"/>
              <a:t> del </a:t>
            </a:r>
            <a:r>
              <a:rPr lang="en-US" b="1" dirty="0" err="1" smtClean="0"/>
              <a:t>método</a:t>
            </a:r>
            <a:r>
              <a:rPr lang="en-US" b="1" dirty="0" smtClean="0"/>
              <a:t> </a:t>
            </a:r>
            <a:r>
              <a:rPr lang="en-US" b="1" dirty="0" err="1" smtClean="0"/>
              <a:t>recursivo</a:t>
            </a:r>
            <a:r>
              <a:rPr lang="en-US" b="1" dirty="0" smtClean="0"/>
              <a:t> </a:t>
            </a:r>
            <a:r>
              <a:rPr lang="en-US" b="1" dirty="0" err="1" smtClean="0"/>
              <a:t>buildExpression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para “</a:t>
            </a:r>
            <a:r>
              <a:rPr lang="es-AR" dirty="0"/>
              <a:t>( ( 3 *  (    5  -  10.2 )  ) -  2  )</a:t>
            </a:r>
            <a:r>
              <a:rPr lang="es-AR" dirty="0" smtClean="0"/>
              <a:t>”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75</a:t>
            </a:fld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9447" y="3300354"/>
            <a:ext cx="2586446" cy="7685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/>
              <a:t>cte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66659" y="2591685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17475" y="311931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431973" y="3599440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69180" y="412115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362994" y="455664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1" name="Picture 10" descr="Archivo:Gtk-&lt;strong&gt;ok&lt;/strong&gt;.svg - Wikipedia, la enciclopedia lib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80" y="4796830"/>
            <a:ext cx="506186" cy="50618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028509" y="4130148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573885" y="4796830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097904" y="5394361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607232" y="5872244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17" name="Picture 1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24" y="6302651"/>
            <a:ext cx="506186" cy="506186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7148104" y="5400089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6532" y="6066771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0" name="Picture 19" descr="Archivo:Gtk-&lt;strong&gt;ok&lt;/strong&gt;.svg - Wikipedia, la enciclopedia lib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964" y="6281246"/>
            <a:ext cx="506186" cy="506186"/>
          </a:xfrm>
          <a:prstGeom prst="rect">
            <a:avLst/>
          </a:prstGeom>
        </p:spPr>
      </p:pic>
      <p:pic>
        <p:nvPicPr>
          <p:cNvPr id="21" name="Picture 20" descr="Archivo:Gtk-&lt;strong&gt;ok&lt;/strong&gt;.svg - Wikipedia, la enciclopedia lib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32" y="4932521"/>
            <a:ext cx="506186" cy="506186"/>
          </a:xfrm>
          <a:prstGeom prst="rect">
            <a:avLst/>
          </a:prstGeom>
        </p:spPr>
      </p:pic>
      <p:pic>
        <p:nvPicPr>
          <p:cNvPr id="22" name="Picture 21" descr="Archivo:Gtk-&lt;strong&gt;ok&lt;/strong&gt;.svg - Wikipedia, la enciclopedia lib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254" y="379337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027547" y="312307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578091" y="375004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68" y="4210396"/>
            <a:ext cx="506186" cy="506186"/>
          </a:xfrm>
          <a:prstGeom prst="rect">
            <a:avLst/>
          </a:prstGeom>
        </p:spPr>
      </p:pic>
      <p:pic>
        <p:nvPicPr>
          <p:cNvPr id="26" name="Picture 2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627" y="2849018"/>
            <a:ext cx="506186" cy="506186"/>
          </a:xfrm>
          <a:prstGeom prst="rect">
            <a:avLst/>
          </a:prstGeom>
        </p:spPr>
      </p:pic>
      <p:pic>
        <p:nvPicPr>
          <p:cNvPr id="29" name="Picture 28" descr="Clase de Reli Bárbara: 11/14/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53" y="4632183"/>
            <a:ext cx="3048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6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(  (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2880" y="1410789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Rectangle 1"/>
          <p:cNvSpPr/>
          <p:nvPr/>
        </p:nvSpPr>
        <p:spPr>
          <a:xfrm>
            <a:off x="5185954" y="118827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898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1258" y="1685109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(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97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30045</TotalTime>
  <Words>1184</Words>
  <Application>Microsoft Office PowerPoint</Application>
  <PresentationFormat>Presentación en pantalla (4:3)</PresentationFormat>
  <Paragraphs>531</Paragraphs>
  <Slides>75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75</vt:i4>
      </vt:variant>
    </vt:vector>
  </HeadingPairs>
  <TitlesOfParts>
    <vt:vector size="80" baseType="lpstr">
      <vt:lpstr>Calibri</vt:lpstr>
      <vt:lpstr>Century Gothic</vt:lpstr>
      <vt:lpstr>Palatino Linotype</vt:lpstr>
      <vt:lpstr>Wingdings 2</vt:lpstr>
      <vt:lpstr>Presentation on brainstorming</vt:lpstr>
      <vt:lpstr>Estructura de Datos y Algoritmos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846</cp:revision>
  <dcterms:created xsi:type="dcterms:W3CDTF">2019-02-21T18:33:09Z</dcterms:created>
  <dcterms:modified xsi:type="dcterms:W3CDTF">2024-05-06T10:06:28Z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