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2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63" r:id="rId20"/>
    <p:sldId id="285" r:id="rId21"/>
    <p:sldId id="284" r:id="rId22"/>
    <p:sldId id="283" r:id="rId23"/>
    <p:sldId id="282" r:id="rId24"/>
    <p:sldId id="281" r:id="rId25"/>
    <p:sldId id="280" r:id="rId26"/>
    <p:sldId id="279" r:id="rId27"/>
    <p:sldId id="264" r:id="rId28"/>
    <p:sldId id="286" r:id="rId29"/>
    <p:sldId id="259" r:id="rId30"/>
    <p:sldId id="260" r:id="rId31"/>
    <p:sldId id="261" r:id="rId3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kPzyq9T8EDLCteZdHI0ECQo0I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63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8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8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7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7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7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7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7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7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7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58849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/>
          <p:nvPr/>
        </p:nvCxnSpPr>
        <p:spPr>
          <a:xfrm rot="5400000" flipH="1" flipV="1">
            <a:off x="4913694" y="3364324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09889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30"/>
          <p:cNvCxnSpPr/>
          <p:nvPr/>
        </p:nvCxnSpPr>
        <p:spPr>
          <a:xfrm rot="16200000" flipV="1">
            <a:off x="4517649" y="2081486"/>
            <a:ext cx="505112" cy="869894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/>
          <p:nvPr/>
        </p:nvCxnSpPr>
        <p:spPr>
          <a:xfrm rot="5400000" flipH="1" flipV="1">
            <a:off x="4913694" y="3364324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30"/>
          <p:cNvCxnSpPr/>
          <p:nvPr/>
        </p:nvCxnSpPr>
        <p:spPr>
          <a:xfrm rot="16200000" flipH="1">
            <a:off x="5219653" y="3364774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453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6147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2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198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3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3222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77642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48993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57941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30814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27483" y="311126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3679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27483" y="311126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43535" y="3652450"/>
            <a:ext cx="506991" cy="45609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Agregando recorridos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(delegar en Node)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49323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0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4766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17816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79440" y="1943953"/>
            <a:ext cx="4368841" cy="1913141"/>
            <a:chOff x="2437379" y="3036583"/>
            <a:chExt cx="4368841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7379" y="4475277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8090" y="4495825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1406" y="3889983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11418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17100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66424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52697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60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0176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30"/>
          <p:cNvCxnSpPr/>
          <p:nvPr/>
        </p:nvCxnSpPr>
        <p:spPr>
          <a:xfrm rot="16200000" flipV="1">
            <a:off x="4517649" y="2081486"/>
            <a:ext cx="505112" cy="869894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453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	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 y preorder que </a:t>
            </a:r>
            <a:r>
              <a:rPr lang="en-US" dirty="0" err="1"/>
              <a:t>generen</a:t>
            </a:r>
            <a:r>
              <a:rPr lang="en-US" dirty="0"/>
              <a:t> el string con la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myExp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b="1" dirty="0" err="1"/>
              <a:t>ExpTree</a:t>
            </a:r>
            <a:r>
              <a:rPr lang="en-US" b="1" dirty="0"/>
              <a:t>("( ( 2 + 3.5 ) * -10 )\n");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myExp.preorder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myExp.postorder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myExp.inorder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3433354" y="4278734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*   +   2    3.5   -10</a:t>
            </a:r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32" name="Google Shape;132;p3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endCxn id="133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38;p3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0" name="Google Shape;140;p3"/>
            <p:cNvCxnSpPr>
              <a:endCxn id="139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1" name="Google Shape;141;p3"/>
            <p:cNvCxnSpPr>
              <a:stCxn id="132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42" name="Google Shape;142;p3"/>
          <p:cNvSpPr/>
          <p:nvPr/>
        </p:nvSpPr>
        <p:spPr>
          <a:xfrm>
            <a:off x="3433354" y="5034384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    3.5    +   -10   *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433354" y="5813760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  ( 2 + 3.5  ) * -10  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4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evaluación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	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 y preorder que </a:t>
            </a:r>
            <a:r>
              <a:rPr lang="en-US" dirty="0" err="1"/>
              <a:t>generen</a:t>
            </a:r>
            <a:r>
              <a:rPr lang="en-US" dirty="0"/>
              <a:t> el string con la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myExp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b="1" dirty="0" err="1"/>
              <a:t>ExpTree</a:t>
            </a:r>
            <a:r>
              <a:rPr lang="en-US" b="1" dirty="0"/>
              <a:t>("( ( 2 + 3.5 ) * -10 )\n");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pre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post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in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32" name="Google Shape;132;p3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endCxn id="133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38;p3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0" name="Google Shape;140;p3"/>
            <p:cNvCxnSpPr>
              <a:endCxn id="139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1" name="Google Shape;141;p3"/>
            <p:cNvCxnSpPr>
              <a:stCxn id="132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Ejercicio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el método eval() que evalúa la expresión.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myExp= </a:t>
            </a:r>
            <a:r>
              <a:rPr lang="en-US" b="1"/>
              <a:t>new ExpTree("(  (  2 + 3.5 ) * -10 )\n");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System.out.println( myExp().eval() );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61" name="Google Shape;161;p5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4" name="Google Shape;164;p5"/>
            <p:cNvCxnSpPr>
              <a:endCxn id="162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7" name="Google Shape;167;p5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9" name="Google Shape;169;p5"/>
            <p:cNvCxnSpPr>
              <a:endCxn id="168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0" name="Google Shape;170;p5"/>
            <p:cNvCxnSpPr>
              <a:stCxn id="161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71" name="Google Shape;171;p5"/>
          <p:cNvSpPr/>
          <p:nvPr/>
        </p:nvSpPr>
        <p:spPr>
          <a:xfrm>
            <a:off x="3630245" y="5471502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-55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5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evaluación de variables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6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84171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3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83968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23987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8199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2758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929444" y="1943953"/>
            <a:ext cx="4318837" cy="1913141"/>
            <a:chOff x="2487383" y="3036583"/>
            <a:chExt cx="4318837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78960" y="3261609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87383" y="447214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718094" y="4492689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91410" y="3886847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505780" y="392469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0408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44561" y="3110256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617</Words>
  <Application>Microsoft Office PowerPoint</Application>
  <PresentationFormat>Presentación en pantalla (4:3)</PresentationFormat>
  <Paragraphs>389</Paragraphs>
  <Slides>31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Noto Sans Symbols</vt:lpstr>
      <vt:lpstr>Roboto</vt:lpstr>
      <vt:lpstr>Palatino Linotype</vt:lpstr>
      <vt:lpstr>Arial</vt:lpstr>
      <vt:lpstr>Consolas</vt:lpstr>
      <vt:lpstr>Century Gothic</vt:lpstr>
      <vt:lpstr>Calibri</vt:lpstr>
      <vt:lpstr>Presentation on brainstorming</vt:lpstr>
      <vt:lpstr>Estructura de Datos y Algoritmos</vt:lpstr>
      <vt:lpstr>TP 5 – Ejer 3</vt:lpstr>
      <vt:lpstr>Presentación de PowerPoint</vt:lpstr>
      <vt:lpstr>In Order</vt:lpstr>
      <vt:lpstr>In Order</vt:lpstr>
      <vt:lpstr>In Order</vt:lpstr>
      <vt:lpstr>In Order</vt:lpstr>
      <vt:lpstr>In Order</vt:lpstr>
      <vt:lpstr>In Order</vt:lpstr>
      <vt:lpstr>In Order</vt:lpstr>
      <vt:lpstr>In Order</vt:lpstr>
      <vt:lpstr>Pre Order</vt:lpstr>
      <vt:lpstr>Pre Order</vt:lpstr>
      <vt:lpstr>Pre Order</vt:lpstr>
      <vt:lpstr>Pre Order</vt:lpstr>
      <vt:lpstr>Pre Order</vt:lpstr>
      <vt:lpstr>Pre Order</vt:lpstr>
      <vt:lpstr>Pre Order</vt:lpstr>
      <vt:lpstr>Pre Order</vt:lpstr>
      <vt:lpstr>Post Order</vt:lpstr>
      <vt:lpstr>Post Order</vt:lpstr>
      <vt:lpstr>Post Order</vt:lpstr>
      <vt:lpstr>Post Order</vt:lpstr>
      <vt:lpstr>Post Order</vt:lpstr>
      <vt:lpstr>Post Order</vt:lpstr>
      <vt:lpstr>Post Order</vt:lpstr>
      <vt:lpstr>Post Order</vt:lpstr>
      <vt:lpstr>Presentación de PowerPoint</vt:lpstr>
      <vt:lpstr>TP 5 – Ejer 4</vt:lpstr>
      <vt:lpstr>Presentación de PowerPoint</vt:lpstr>
      <vt:lpstr>TP 5 – Ejer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10</cp:revision>
  <dcterms:created xsi:type="dcterms:W3CDTF">2019-02-21T18:33:09Z</dcterms:created>
  <dcterms:modified xsi:type="dcterms:W3CDTF">2024-05-06T10:06:47Z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